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0" r:id="rId3"/>
    <p:sldId id="260" r:id="rId4"/>
    <p:sldId id="271" r:id="rId5"/>
    <p:sldId id="272" r:id="rId6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984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63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743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9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秋田県と言えば</a:t>
            </a:r>
          </a:p>
        </p:txBody>
      </p:sp>
      <p:grpSp>
        <p:nvGrpSpPr>
          <p:cNvPr id="787" name="Group 298">
            <a:extLst>
              <a:ext uri="{FF2B5EF4-FFF2-40B4-BE49-F238E27FC236}">
                <a16:creationId xmlns:a16="http://schemas.microsoft.com/office/drawing/2014/main" id="{52F0A536-B460-4145-8A5C-391847937B2D}"/>
              </a:ext>
            </a:extLst>
          </p:cNvPr>
          <p:cNvGrpSpPr>
            <a:grpSpLocks/>
          </p:cNvGrpSpPr>
          <p:nvPr/>
        </p:nvGrpSpPr>
        <p:grpSpPr bwMode="auto">
          <a:xfrm>
            <a:off x="2969798" y="1134316"/>
            <a:ext cx="3316702" cy="5409224"/>
            <a:chOff x="586" y="120"/>
            <a:chExt cx="4763" cy="7768"/>
          </a:xfrm>
        </p:grpSpPr>
        <p:sp>
          <p:nvSpPr>
            <p:cNvPr id="814" name="Freeform 259">
              <a:extLst>
                <a:ext uri="{FF2B5EF4-FFF2-40B4-BE49-F238E27FC236}">
                  <a16:creationId xmlns:a16="http://schemas.microsoft.com/office/drawing/2014/main" id="{7D337189-E797-4BB1-A4F0-CAF72FB4D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4429"/>
              <a:ext cx="1390" cy="2777"/>
            </a:xfrm>
            <a:custGeom>
              <a:avLst/>
              <a:gdLst>
                <a:gd name="T0" fmla="*/ 1134 w 1389"/>
                <a:gd name="T1" fmla="*/ 2721 h 2778"/>
                <a:gd name="T2" fmla="*/ 992 w 1389"/>
                <a:gd name="T3" fmla="*/ 2693 h 2778"/>
                <a:gd name="T4" fmla="*/ 822 w 1389"/>
                <a:gd name="T5" fmla="*/ 2608 h 2778"/>
                <a:gd name="T6" fmla="*/ 652 w 1389"/>
                <a:gd name="T7" fmla="*/ 2608 h 2778"/>
                <a:gd name="T8" fmla="*/ 510 w 1389"/>
                <a:gd name="T9" fmla="*/ 2523 h 2778"/>
                <a:gd name="T10" fmla="*/ 396 w 1389"/>
                <a:gd name="T11" fmla="*/ 2438 h 2778"/>
                <a:gd name="T12" fmla="*/ 311 w 1389"/>
                <a:gd name="T13" fmla="*/ 2325 h 2778"/>
                <a:gd name="T14" fmla="*/ 311 w 1389"/>
                <a:gd name="T15" fmla="*/ 2154 h 2778"/>
                <a:gd name="T16" fmla="*/ 255 w 1389"/>
                <a:gd name="T17" fmla="*/ 2013 h 2778"/>
                <a:gd name="T18" fmla="*/ 311 w 1389"/>
                <a:gd name="T19" fmla="*/ 1899 h 2778"/>
                <a:gd name="T20" fmla="*/ 198 w 1389"/>
                <a:gd name="T21" fmla="*/ 1673 h 2778"/>
                <a:gd name="T22" fmla="*/ 170 w 1389"/>
                <a:gd name="T23" fmla="*/ 1559 h 2778"/>
                <a:gd name="T24" fmla="*/ 56 w 1389"/>
                <a:gd name="T25" fmla="*/ 1474 h 2778"/>
                <a:gd name="T26" fmla="*/ 0 w 1389"/>
                <a:gd name="T27" fmla="*/ 1361 h 2778"/>
                <a:gd name="T28" fmla="*/ 198 w 1389"/>
                <a:gd name="T29" fmla="*/ 652 h 2778"/>
                <a:gd name="T30" fmla="*/ 283 w 1389"/>
                <a:gd name="T31" fmla="*/ 0 h 2778"/>
                <a:gd name="T32" fmla="*/ 340 w 1389"/>
                <a:gd name="T33" fmla="*/ 57 h 2778"/>
                <a:gd name="T34" fmla="*/ 425 w 1389"/>
                <a:gd name="T35" fmla="*/ 57 h 2778"/>
                <a:gd name="T36" fmla="*/ 623 w 1389"/>
                <a:gd name="T37" fmla="*/ 142 h 2778"/>
                <a:gd name="T38" fmla="*/ 652 w 1389"/>
                <a:gd name="T39" fmla="*/ 255 h 2778"/>
                <a:gd name="T40" fmla="*/ 765 w 1389"/>
                <a:gd name="T41" fmla="*/ 255 h 2778"/>
                <a:gd name="T42" fmla="*/ 737 w 1389"/>
                <a:gd name="T43" fmla="*/ 397 h 2778"/>
                <a:gd name="T44" fmla="*/ 935 w 1389"/>
                <a:gd name="T45" fmla="*/ 510 h 2778"/>
                <a:gd name="T46" fmla="*/ 907 w 1389"/>
                <a:gd name="T47" fmla="*/ 624 h 2778"/>
                <a:gd name="T48" fmla="*/ 963 w 1389"/>
                <a:gd name="T49" fmla="*/ 624 h 2778"/>
                <a:gd name="T50" fmla="*/ 1020 w 1389"/>
                <a:gd name="T51" fmla="*/ 680 h 2778"/>
                <a:gd name="T52" fmla="*/ 1077 w 1389"/>
                <a:gd name="T53" fmla="*/ 709 h 2778"/>
                <a:gd name="T54" fmla="*/ 1219 w 1389"/>
                <a:gd name="T55" fmla="*/ 879 h 2778"/>
                <a:gd name="T56" fmla="*/ 1219 w 1389"/>
                <a:gd name="T57" fmla="*/ 992 h 2778"/>
                <a:gd name="T58" fmla="*/ 1162 w 1389"/>
                <a:gd name="T59" fmla="*/ 1049 h 2778"/>
                <a:gd name="T60" fmla="*/ 1077 w 1389"/>
                <a:gd name="T61" fmla="*/ 1134 h 2778"/>
                <a:gd name="T62" fmla="*/ 1190 w 1389"/>
                <a:gd name="T63" fmla="*/ 1191 h 2778"/>
                <a:gd name="T64" fmla="*/ 1275 w 1389"/>
                <a:gd name="T65" fmla="*/ 1304 h 2778"/>
                <a:gd name="T66" fmla="*/ 1332 w 1389"/>
                <a:gd name="T67" fmla="*/ 1361 h 2778"/>
                <a:gd name="T68" fmla="*/ 1332 w 1389"/>
                <a:gd name="T69" fmla="*/ 1446 h 2778"/>
                <a:gd name="T70" fmla="*/ 1332 w 1389"/>
                <a:gd name="T71" fmla="*/ 1587 h 2778"/>
                <a:gd name="T72" fmla="*/ 1219 w 1389"/>
                <a:gd name="T73" fmla="*/ 1673 h 2778"/>
                <a:gd name="T74" fmla="*/ 1020 w 1389"/>
                <a:gd name="T75" fmla="*/ 1758 h 2778"/>
                <a:gd name="T76" fmla="*/ 935 w 1389"/>
                <a:gd name="T77" fmla="*/ 1758 h 2778"/>
                <a:gd name="T78" fmla="*/ 963 w 1389"/>
                <a:gd name="T79" fmla="*/ 1928 h 2778"/>
                <a:gd name="T80" fmla="*/ 1048 w 1389"/>
                <a:gd name="T81" fmla="*/ 2013 h 2778"/>
                <a:gd name="T82" fmla="*/ 1275 w 1389"/>
                <a:gd name="T83" fmla="*/ 2381 h 2778"/>
                <a:gd name="T84" fmla="*/ 1360 w 1389"/>
                <a:gd name="T85" fmla="*/ 2466 h 2778"/>
                <a:gd name="T86" fmla="*/ 1332 w 1389"/>
                <a:gd name="T87" fmla="*/ 2608 h 2778"/>
                <a:gd name="T88" fmla="*/ 1219 w 1389"/>
                <a:gd name="T89" fmla="*/ 2778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9" h="2778">
                  <a:moveTo>
                    <a:pt x="1219" y="2778"/>
                  </a:moveTo>
                  <a:lnTo>
                    <a:pt x="1134" y="2721"/>
                  </a:lnTo>
                  <a:lnTo>
                    <a:pt x="1048" y="2665"/>
                  </a:lnTo>
                  <a:lnTo>
                    <a:pt x="992" y="2693"/>
                  </a:lnTo>
                  <a:lnTo>
                    <a:pt x="822" y="2665"/>
                  </a:lnTo>
                  <a:lnTo>
                    <a:pt x="822" y="2608"/>
                  </a:lnTo>
                  <a:lnTo>
                    <a:pt x="793" y="2551"/>
                  </a:lnTo>
                  <a:lnTo>
                    <a:pt x="652" y="2608"/>
                  </a:lnTo>
                  <a:lnTo>
                    <a:pt x="623" y="2551"/>
                  </a:lnTo>
                  <a:lnTo>
                    <a:pt x="510" y="2523"/>
                  </a:lnTo>
                  <a:lnTo>
                    <a:pt x="510" y="2438"/>
                  </a:lnTo>
                  <a:lnTo>
                    <a:pt x="396" y="2438"/>
                  </a:lnTo>
                  <a:lnTo>
                    <a:pt x="311" y="2381"/>
                  </a:lnTo>
                  <a:lnTo>
                    <a:pt x="311" y="2325"/>
                  </a:lnTo>
                  <a:lnTo>
                    <a:pt x="283" y="2211"/>
                  </a:lnTo>
                  <a:lnTo>
                    <a:pt x="311" y="2154"/>
                  </a:lnTo>
                  <a:lnTo>
                    <a:pt x="311" y="2098"/>
                  </a:lnTo>
                  <a:lnTo>
                    <a:pt x="255" y="2013"/>
                  </a:lnTo>
                  <a:lnTo>
                    <a:pt x="255" y="1956"/>
                  </a:lnTo>
                  <a:lnTo>
                    <a:pt x="311" y="1899"/>
                  </a:lnTo>
                  <a:lnTo>
                    <a:pt x="311" y="1758"/>
                  </a:lnTo>
                  <a:lnTo>
                    <a:pt x="198" y="1673"/>
                  </a:lnTo>
                  <a:lnTo>
                    <a:pt x="226" y="1644"/>
                  </a:lnTo>
                  <a:lnTo>
                    <a:pt x="170" y="1559"/>
                  </a:lnTo>
                  <a:lnTo>
                    <a:pt x="141" y="1587"/>
                  </a:lnTo>
                  <a:lnTo>
                    <a:pt x="56" y="1474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85" y="1134"/>
                  </a:lnTo>
                  <a:lnTo>
                    <a:pt x="198" y="652"/>
                  </a:lnTo>
                  <a:lnTo>
                    <a:pt x="255" y="34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85"/>
                  </a:lnTo>
                  <a:lnTo>
                    <a:pt x="425" y="57"/>
                  </a:lnTo>
                  <a:lnTo>
                    <a:pt x="538" y="142"/>
                  </a:lnTo>
                  <a:lnTo>
                    <a:pt x="623" y="142"/>
                  </a:lnTo>
                  <a:lnTo>
                    <a:pt x="708" y="227"/>
                  </a:lnTo>
                  <a:lnTo>
                    <a:pt x="652" y="255"/>
                  </a:lnTo>
                  <a:lnTo>
                    <a:pt x="708" y="312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37" y="397"/>
                  </a:lnTo>
                  <a:lnTo>
                    <a:pt x="765" y="453"/>
                  </a:lnTo>
                  <a:lnTo>
                    <a:pt x="935" y="510"/>
                  </a:lnTo>
                  <a:lnTo>
                    <a:pt x="878" y="567"/>
                  </a:lnTo>
                  <a:lnTo>
                    <a:pt x="907" y="624"/>
                  </a:lnTo>
                  <a:lnTo>
                    <a:pt x="935" y="595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1077" y="709"/>
                  </a:lnTo>
                  <a:lnTo>
                    <a:pt x="1077" y="822"/>
                  </a:lnTo>
                  <a:lnTo>
                    <a:pt x="1219" y="879"/>
                  </a:lnTo>
                  <a:lnTo>
                    <a:pt x="1162" y="935"/>
                  </a:lnTo>
                  <a:lnTo>
                    <a:pt x="1219" y="992"/>
                  </a:lnTo>
                  <a:lnTo>
                    <a:pt x="1275" y="1020"/>
                  </a:lnTo>
                  <a:lnTo>
                    <a:pt x="1162" y="1049"/>
                  </a:lnTo>
                  <a:lnTo>
                    <a:pt x="1077" y="1049"/>
                  </a:lnTo>
                  <a:lnTo>
                    <a:pt x="1077" y="1134"/>
                  </a:lnTo>
                  <a:lnTo>
                    <a:pt x="1162" y="1162"/>
                  </a:lnTo>
                  <a:lnTo>
                    <a:pt x="1190" y="1191"/>
                  </a:lnTo>
                  <a:lnTo>
                    <a:pt x="1275" y="1219"/>
                  </a:lnTo>
                  <a:lnTo>
                    <a:pt x="1275" y="1304"/>
                  </a:lnTo>
                  <a:lnTo>
                    <a:pt x="1332" y="1276"/>
                  </a:lnTo>
                  <a:lnTo>
                    <a:pt x="1332" y="1361"/>
                  </a:lnTo>
                  <a:lnTo>
                    <a:pt x="1389" y="1446"/>
                  </a:lnTo>
                  <a:lnTo>
                    <a:pt x="1332" y="1446"/>
                  </a:lnTo>
                  <a:lnTo>
                    <a:pt x="1304" y="1559"/>
                  </a:lnTo>
                  <a:lnTo>
                    <a:pt x="1332" y="1587"/>
                  </a:lnTo>
                  <a:lnTo>
                    <a:pt x="1389" y="1673"/>
                  </a:lnTo>
                  <a:lnTo>
                    <a:pt x="1219" y="1673"/>
                  </a:lnTo>
                  <a:lnTo>
                    <a:pt x="1048" y="1701"/>
                  </a:lnTo>
                  <a:lnTo>
                    <a:pt x="1020" y="1758"/>
                  </a:lnTo>
                  <a:lnTo>
                    <a:pt x="963" y="1786"/>
                  </a:lnTo>
                  <a:lnTo>
                    <a:pt x="935" y="1758"/>
                  </a:lnTo>
                  <a:lnTo>
                    <a:pt x="907" y="1786"/>
                  </a:lnTo>
                  <a:lnTo>
                    <a:pt x="963" y="1928"/>
                  </a:lnTo>
                  <a:lnTo>
                    <a:pt x="1020" y="1899"/>
                  </a:lnTo>
                  <a:lnTo>
                    <a:pt x="1048" y="2013"/>
                  </a:lnTo>
                  <a:lnTo>
                    <a:pt x="1105" y="2041"/>
                  </a:lnTo>
                  <a:lnTo>
                    <a:pt x="1275" y="2381"/>
                  </a:lnTo>
                  <a:lnTo>
                    <a:pt x="1332" y="2381"/>
                  </a:lnTo>
                  <a:lnTo>
                    <a:pt x="1360" y="2466"/>
                  </a:lnTo>
                  <a:lnTo>
                    <a:pt x="1304" y="2551"/>
                  </a:lnTo>
                  <a:lnTo>
                    <a:pt x="1332" y="2608"/>
                  </a:lnTo>
                  <a:lnTo>
                    <a:pt x="1275" y="2665"/>
                  </a:lnTo>
                  <a:lnTo>
                    <a:pt x="1219" y="27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15" name="Freeform 262">
              <a:extLst>
                <a:ext uri="{FF2B5EF4-FFF2-40B4-BE49-F238E27FC236}">
                  <a16:creationId xmlns:a16="http://schemas.microsoft.com/office/drawing/2014/main" id="{A7017D44-4917-47EF-A3F7-8F273C0F9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182"/>
              <a:ext cx="1786" cy="1984"/>
            </a:xfrm>
            <a:custGeom>
              <a:avLst/>
              <a:gdLst>
                <a:gd name="T0" fmla="*/ 822 w 1786"/>
                <a:gd name="T1" fmla="*/ 1984 h 1984"/>
                <a:gd name="T2" fmla="*/ 765 w 1786"/>
                <a:gd name="T3" fmla="*/ 1927 h 1984"/>
                <a:gd name="T4" fmla="*/ 737 w 1786"/>
                <a:gd name="T5" fmla="*/ 1842 h 1984"/>
                <a:gd name="T6" fmla="*/ 680 w 1786"/>
                <a:gd name="T7" fmla="*/ 1814 h 1984"/>
                <a:gd name="T8" fmla="*/ 567 w 1786"/>
                <a:gd name="T9" fmla="*/ 1700 h 1984"/>
                <a:gd name="T10" fmla="*/ 595 w 1786"/>
                <a:gd name="T11" fmla="*/ 1559 h 1984"/>
                <a:gd name="T12" fmla="*/ 510 w 1786"/>
                <a:gd name="T13" fmla="*/ 1559 h 1984"/>
                <a:gd name="T14" fmla="*/ 510 w 1786"/>
                <a:gd name="T15" fmla="*/ 1474 h 1984"/>
                <a:gd name="T16" fmla="*/ 340 w 1786"/>
                <a:gd name="T17" fmla="*/ 1389 h 1984"/>
                <a:gd name="T18" fmla="*/ 198 w 1786"/>
                <a:gd name="T19" fmla="*/ 1332 h 1984"/>
                <a:gd name="T20" fmla="*/ 142 w 1786"/>
                <a:gd name="T21" fmla="*/ 1247 h 1984"/>
                <a:gd name="T22" fmla="*/ 113 w 1786"/>
                <a:gd name="T23" fmla="*/ 935 h 1984"/>
                <a:gd name="T24" fmla="*/ 0 w 1786"/>
                <a:gd name="T25" fmla="*/ 368 h 1984"/>
                <a:gd name="T26" fmla="*/ 0 w 1786"/>
                <a:gd name="T27" fmla="*/ 283 h 1984"/>
                <a:gd name="T28" fmla="*/ 85 w 1786"/>
                <a:gd name="T29" fmla="*/ 56 h 1984"/>
                <a:gd name="T30" fmla="*/ 227 w 1786"/>
                <a:gd name="T31" fmla="*/ 141 h 1984"/>
                <a:gd name="T32" fmla="*/ 397 w 1786"/>
                <a:gd name="T33" fmla="*/ 85 h 1984"/>
                <a:gd name="T34" fmla="*/ 539 w 1786"/>
                <a:gd name="T35" fmla="*/ 85 h 1984"/>
                <a:gd name="T36" fmla="*/ 624 w 1786"/>
                <a:gd name="T37" fmla="*/ 0 h 1984"/>
                <a:gd name="T38" fmla="*/ 709 w 1786"/>
                <a:gd name="T39" fmla="*/ 85 h 1984"/>
                <a:gd name="T40" fmla="*/ 907 w 1786"/>
                <a:gd name="T41" fmla="*/ 170 h 1984"/>
                <a:gd name="T42" fmla="*/ 964 w 1786"/>
                <a:gd name="T43" fmla="*/ 141 h 1984"/>
                <a:gd name="T44" fmla="*/ 1021 w 1786"/>
                <a:gd name="T45" fmla="*/ 141 h 1984"/>
                <a:gd name="T46" fmla="*/ 1049 w 1786"/>
                <a:gd name="T47" fmla="*/ 255 h 1984"/>
                <a:gd name="T48" fmla="*/ 1049 w 1786"/>
                <a:gd name="T49" fmla="*/ 311 h 1984"/>
                <a:gd name="T50" fmla="*/ 1134 w 1786"/>
                <a:gd name="T51" fmla="*/ 198 h 1984"/>
                <a:gd name="T52" fmla="*/ 1304 w 1786"/>
                <a:gd name="T53" fmla="*/ 141 h 1984"/>
                <a:gd name="T54" fmla="*/ 1361 w 1786"/>
                <a:gd name="T55" fmla="*/ 170 h 1984"/>
                <a:gd name="T56" fmla="*/ 1474 w 1786"/>
                <a:gd name="T57" fmla="*/ 198 h 1984"/>
                <a:gd name="T58" fmla="*/ 1644 w 1786"/>
                <a:gd name="T59" fmla="*/ 311 h 1984"/>
                <a:gd name="T60" fmla="*/ 1786 w 1786"/>
                <a:gd name="T61" fmla="*/ 538 h 1984"/>
                <a:gd name="T62" fmla="*/ 1758 w 1786"/>
                <a:gd name="T63" fmla="*/ 623 h 1984"/>
                <a:gd name="T64" fmla="*/ 1502 w 1786"/>
                <a:gd name="T65" fmla="*/ 765 h 1984"/>
                <a:gd name="T66" fmla="*/ 1276 w 1786"/>
                <a:gd name="T67" fmla="*/ 793 h 1984"/>
                <a:gd name="T68" fmla="*/ 1162 w 1786"/>
                <a:gd name="T69" fmla="*/ 850 h 1984"/>
                <a:gd name="T70" fmla="*/ 1077 w 1786"/>
                <a:gd name="T71" fmla="*/ 850 h 1984"/>
                <a:gd name="T72" fmla="*/ 1021 w 1786"/>
                <a:gd name="T73" fmla="*/ 1020 h 1984"/>
                <a:gd name="T74" fmla="*/ 936 w 1786"/>
                <a:gd name="T75" fmla="*/ 963 h 1984"/>
                <a:gd name="T76" fmla="*/ 879 w 1786"/>
                <a:gd name="T77" fmla="*/ 1048 h 1984"/>
                <a:gd name="T78" fmla="*/ 936 w 1786"/>
                <a:gd name="T79" fmla="*/ 1133 h 1984"/>
                <a:gd name="T80" fmla="*/ 907 w 1786"/>
                <a:gd name="T81" fmla="*/ 1190 h 1984"/>
                <a:gd name="T82" fmla="*/ 822 w 1786"/>
                <a:gd name="T83" fmla="*/ 1360 h 1984"/>
                <a:gd name="T84" fmla="*/ 737 w 1786"/>
                <a:gd name="T85" fmla="*/ 1502 h 1984"/>
                <a:gd name="T86" fmla="*/ 822 w 1786"/>
                <a:gd name="T87" fmla="*/ 1672 h 1984"/>
                <a:gd name="T88" fmla="*/ 879 w 1786"/>
                <a:gd name="T89" fmla="*/ 1757 h 1984"/>
                <a:gd name="T90" fmla="*/ 850 w 1786"/>
                <a:gd name="T91" fmla="*/ 1786 h 1984"/>
                <a:gd name="T92" fmla="*/ 879 w 1786"/>
                <a:gd name="T93" fmla="*/ 19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6" h="1984">
                  <a:moveTo>
                    <a:pt x="879" y="1956"/>
                  </a:moveTo>
                  <a:lnTo>
                    <a:pt x="822" y="1984"/>
                  </a:lnTo>
                  <a:lnTo>
                    <a:pt x="822" y="1927"/>
                  </a:lnTo>
                  <a:lnTo>
                    <a:pt x="765" y="1927"/>
                  </a:lnTo>
                  <a:lnTo>
                    <a:pt x="765" y="1871"/>
                  </a:lnTo>
                  <a:lnTo>
                    <a:pt x="737" y="1842"/>
                  </a:lnTo>
                  <a:lnTo>
                    <a:pt x="709" y="1871"/>
                  </a:lnTo>
                  <a:lnTo>
                    <a:pt x="680" y="1814"/>
                  </a:lnTo>
                  <a:lnTo>
                    <a:pt x="737" y="1757"/>
                  </a:lnTo>
                  <a:lnTo>
                    <a:pt x="567" y="1700"/>
                  </a:lnTo>
                  <a:lnTo>
                    <a:pt x="539" y="1644"/>
                  </a:lnTo>
                  <a:lnTo>
                    <a:pt x="595" y="1559"/>
                  </a:lnTo>
                  <a:lnTo>
                    <a:pt x="567" y="1502"/>
                  </a:lnTo>
                  <a:lnTo>
                    <a:pt x="510" y="1559"/>
                  </a:lnTo>
                  <a:lnTo>
                    <a:pt x="454" y="1502"/>
                  </a:lnTo>
                  <a:lnTo>
                    <a:pt x="510" y="1474"/>
                  </a:lnTo>
                  <a:lnTo>
                    <a:pt x="425" y="1389"/>
                  </a:lnTo>
                  <a:lnTo>
                    <a:pt x="340" y="1389"/>
                  </a:lnTo>
                  <a:lnTo>
                    <a:pt x="227" y="1304"/>
                  </a:lnTo>
                  <a:lnTo>
                    <a:pt x="198" y="1332"/>
                  </a:lnTo>
                  <a:lnTo>
                    <a:pt x="142" y="1304"/>
                  </a:lnTo>
                  <a:lnTo>
                    <a:pt x="142" y="1247"/>
                  </a:lnTo>
                  <a:lnTo>
                    <a:pt x="85" y="1247"/>
                  </a:lnTo>
                  <a:lnTo>
                    <a:pt x="113" y="935"/>
                  </a:lnTo>
                  <a:lnTo>
                    <a:pt x="85" y="652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83"/>
                  </a:lnTo>
                  <a:lnTo>
                    <a:pt x="85" y="255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227" y="141"/>
                  </a:lnTo>
                  <a:lnTo>
                    <a:pt x="340" y="56"/>
                  </a:lnTo>
                  <a:lnTo>
                    <a:pt x="397" y="85"/>
                  </a:lnTo>
                  <a:lnTo>
                    <a:pt x="482" y="56"/>
                  </a:lnTo>
                  <a:lnTo>
                    <a:pt x="539" y="85"/>
                  </a:lnTo>
                  <a:lnTo>
                    <a:pt x="595" y="56"/>
                  </a:lnTo>
                  <a:lnTo>
                    <a:pt x="624" y="0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794" y="141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964" y="141"/>
                  </a:lnTo>
                  <a:lnTo>
                    <a:pt x="992" y="113"/>
                  </a:lnTo>
                  <a:lnTo>
                    <a:pt x="1021" y="141"/>
                  </a:lnTo>
                  <a:lnTo>
                    <a:pt x="1021" y="226"/>
                  </a:lnTo>
                  <a:lnTo>
                    <a:pt x="1049" y="255"/>
                  </a:lnTo>
                  <a:lnTo>
                    <a:pt x="1021" y="283"/>
                  </a:lnTo>
                  <a:lnTo>
                    <a:pt x="1049" y="311"/>
                  </a:lnTo>
                  <a:lnTo>
                    <a:pt x="1162" y="255"/>
                  </a:lnTo>
                  <a:lnTo>
                    <a:pt x="1134" y="198"/>
                  </a:lnTo>
                  <a:lnTo>
                    <a:pt x="1247" y="113"/>
                  </a:lnTo>
                  <a:lnTo>
                    <a:pt x="1304" y="141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46" y="170"/>
                  </a:lnTo>
                  <a:lnTo>
                    <a:pt x="1474" y="198"/>
                  </a:lnTo>
                  <a:lnTo>
                    <a:pt x="1559" y="170"/>
                  </a:lnTo>
                  <a:lnTo>
                    <a:pt x="1644" y="311"/>
                  </a:lnTo>
                  <a:lnTo>
                    <a:pt x="1729" y="425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758" y="623"/>
                  </a:lnTo>
                  <a:lnTo>
                    <a:pt x="1701" y="652"/>
                  </a:lnTo>
                  <a:lnTo>
                    <a:pt x="1502" y="765"/>
                  </a:lnTo>
                  <a:lnTo>
                    <a:pt x="1417" y="708"/>
                  </a:lnTo>
                  <a:lnTo>
                    <a:pt x="1276" y="793"/>
                  </a:lnTo>
                  <a:lnTo>
                    <a:pt x="1191" y="793"/>
                  </a:lnTo>
                  <a:lnTo>
                    <a:pt x="1162" y="850"/>
                  </a:lnTo>
                  <a:lnTo>
                    <a:pt x="1162" y="907"/>
                  </a:lnTo>
                  <a:lnTo>
                    <a:pt x="1077" y="850"/>
                  </a:lnTo>
                  <a:lnTo>
                    <a:pt x="1021" y="878"/>
                  </a:lnTo>
                  <a:lnTo>
                    <a:pt x="1021" y="1020"/>
                  </a:lnTo>
                  <a:lnTo>
                    <a:pt x="964" y="1020"/>
                  </a:lnTo>
                  <a:lnTo>
                    <a:pt x="936" y="963"/>
                  </a:lnTo>
                  <a:lnTo>
                    <a:pt x="850" y="1020"/>
                  </a:lnTo>
                  <a:lnTo>
                    <a:pt x="879" y="1048"/>
                  </a:lnTo>
                  <a:lnTo>
                    <a:pt x="907" y="1048"/>
                  </a:lnTo>
                  <a:lnTo>
                    <a:pt x="936" y="1133"/>
                  </a:lnTo>
                  <a:lnTo>
                    <a:pt x="879" y="1133"/>
                  </a:lnTo>
                  <a:lnTo>
                    <a:pt x="907" y="1190"/>
                  </a:lnTo>
                  <a:lnTo>
                    <a:pt x="850" y="1190"/>
                  </a:lnTo>
                  <a:lnTo>
                    <a:pt x="822" y="1360"/>
                  </a:lnTo>
                  <a:lnTo>
                    <a:pt x="765" y="1360"/>
                  </a:lnTo>
                  <a:lnTo>
                    <a:pt x="737" y="1502"/>
                  </a:lnTo>
                  <a:lnTo>
                    <a:pt x="794" y="1530"/>
                  </a:lnTo>
                  <a:lnTo>
                    <a:pt x="822" y="1672"/>
                  </a:lnTo>
                  <a:lnTo>
                    <a:pt x="850" y="1672"/>
                  </a:lnTo>
                  <a:lnTo>
                    <a:pt x="879" y="1757"/>
                  </a:lnTo>
                  <a:lnTo>
                    <a:pt x="907" y="1786"/>
                  </a:lnTo>
                  <a:lnTo>
                    <a:pt x="850" y="1786"/>
                  </a:lnTo>
                  <a:lnTo>
                    <a:pt x="936" y="1899"/>
                  </a:lnTo>
                  <a:lnTo>
                    <a:pt x="879" y="19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16" name="Freeform 265">
              <a:extLst>
                <a:ext uri="{FF2B5EF4-FFF2-40B4-BE49-F238E27FC236}">
                  <a16:creationId xmlns:a16="http://schemas.microsoft.com/office/drawing/2014/main" id="{0B284326-D24F-4294-A747-3C400069D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3805"/>
              <a:ext cx="1871" cy="1758"/>
            </a:xfrm>
            <a:custGeom>
              <a:avLst/>
              <a:gdLst>
                <a:gd name="T0" fmla="*/ 284 w 1871"/>
                <a:gd name="T1" fmla="*/ 1616 h 1758"/>
                <a:gd name="T2" fmla="*/ 284 w 1871"/>
                <a:gd name="T3" fmla="*/ 1503 h 1758"/>
                <a:gd name="T4" fmla="*/ 142 w 1871"/>
                <a:gd name="T5" fmla="*/ 1333 h 1758"/>
                <a:gd name="T6" fmla="*/ 113 w 1871"/>
                <a:gd name="T7" fmla="*/ 1163 h 1758"/>
                <a:gd name="T8" fmla="*/ 113 w 1871"/>
                <a:gd name="T9" fmla="*/ 1106 h 1758"/>
                <a:gd name="T10" fmla="*/ 85 w 1871"/>
                <a:gd name="T11" fmla="*/ 1049 h 1758"/>
                <a:gd name="T12" fmla="*/ 0 w 1871"/>
                <a:gd name="T13" fmla="*/ 879 h 1758"/>
                <a:gd name="T14" fmla="*/ 85 w 1871"/>
                <a:gd name="T15" fmla="*/ 737 h 1758"/>
                <a:gd name="T16" fmla="*/ 170 w 1871"/>
                <a:gd name="T17" fmla="*/ 567 h 1758"/>
                <a:gd name="T18" fmla="*/ 199 w 1871"/>
                <a:gd name="T19" fmla="*/ 510 h 1758"/>
                <a:gd name="T20" fmla="*/ 142 w 1871"/>
                <a:gd name="T21" fmla="*/ 425 h 1758"/>
                <a:gd name="T22" fmla="*/ 199 w 1871"/>
                <a:gd name="T23" fmla="*/ 340 h 1758"/>
                <a:gd name="T24" fmla="*/ 284 w 1871"/>
                <a:gd name="T25" fmla="*/ 397 h 1758"/>
                <a:gd name="T26" fmla="*/ 340 w 1871"/>
                <a:gd name="T27" fmla="*/ 227 h 1758"/>
                <a:gd name="T28" fmla="*/ 425 w 1871"/>
                <a:gd name="T29" fmla="*/ 227 h 1758"/>
                <a:gd name="T30" fmla="*/ 539 w 1871"/>
                <a:gd name="T31" fmla="*/ 170 h 1758"/>
                <a:gd name="T32" fmla="*/ 765 w 1871"/>
                <a:gd name="T33" fmla="*/ 142 h 1758"/>
                <a:gd name="T34" fmla="*/ 992 w 1871"/>
                <a:gd name="T35" fmla="*/ 142 h 1758"/>
                <a:gd name="T36" fmla="*/ 907 w 1871"/>
                <a:gd name="T37" fmla="*/ 369 h 1758"/>
                <a:gd name="T38" fmla="*/ 879 w 1871"/>
                <a:gd name="T39" fmla="*/ 624 h 1758"/>
                <a:gd name="T40" fmla="*/ 992 w 1871"/>
                <a:gd name="T41" fmla="*/ 737 h 1758"/>
                <a:gd name="T42" fmla="*/ 992 w 1871"/>
                <a:gd name="T43" fmla="*/ 851 h 1758"/>
                <a:gd name="T44" fmla="*/ 1106 w 1871"/>
                <a:gd name="T45" fmla="*/ 879 h 1758"/>
                <a:gd name="T46" fmla="*/ 1162 w 1871"/>
                <a:gd name="T47" fmla="*/ 709 h 1758"/>
                <a:gd name="T48" fmla="*/ 1276 w 1871"/>
                <a:gd name="T49" fmla="*/ 766 h 1758"/>
                <a:gd name="T50" fmla="*/ 1361 w 1871"/>
                <a:gd name="T51" fmla="*/ 681 h 1758"/>
                <a:gd name="T52" fmla="*/ 1503 w 1871"/>
                <a:gd name="T53" fmla="*/ 737 h 1758"/>
                <a:gd name="T54" fmla="*/ 1673 w 1871"/>
                <a:gd name="T55" fmla="*/ 737 h 1758"/>
                <a:gd name="T56" fmla="*/ 1758 w 1871"/>
                <a:gd name="T57" fmla="*/ 709 h 1758"/>
                <a:gd name="T58" fmla="*/ 1814 w 1871"/>
                <a:gd name="T59" fmla="*/ 766 h 1758"/>
                <a:gd name="T60" fmla="*/ 1814 w 1871"/>
                <a:gd name="T61" fmla="*/ 851 h 1758"/>
                <a:gd name="T62" fmla="*/ 1843 w 1871"/>
                <a:gd name="T63" fmla="*/ 992 h 1758"/>
                <a:gd name="T64" fmla="*/ 1786 w 1871"/>
                <a:gd name="T65" fmla="*/ 1077 h 1758"/>
                <a:gd name="T66" fmla="*/ 1814 w 1871"/>
                <a:gd name="T67" fmla="*/ 1191 h 1758"/>
                <a:gd name="T68" fmla="*/ 1588 w 1871"/>
                <a:gd name="T69" fmla="*/ 1134 h 1758"/>
                <a:gd name="T70" fmla="*/ 1503 w 1871"/>
                <a:gd name="T71" fmla="*/ 1106 h 1758"/>
                <a:gd name="T72" fmla="*/ 1276 w 1871"/>
                <a:gd name="T73" fmla="*/ 1219 h 1758"/>
                <a:gd name="T74" fmla="*/ 1191 w 1871"/>
                <a:gd name="T75" fmla="*/ 1163 h 1758"/>
                <a:gd name="T76" fmla="*/ 1134 w 1871"/>
                <a:gd name="T77" fmla="*/ 1248 h 1758"/>
                <a:gd name="T78" fmla="*/ 1219 w 1871"/>
                <a:gd name="T79" fmla="*/ 1333 h 1758"/>
                <a:gd name="T80" fmla="*/ 1021 w 1871"/>
                <a:gd name="T81" fmla="*/ 1418 h 1758"/>
                <a:gd name="T82" fmla="*/ 1021 w 1871"/>
                <a:gd name="T83" fmla="*/ 1503 h 1758"/>
                <a:gd name="T84" fmla="*/ 992 w 1871"/>
                <a:gd name="T85" fmla="*/ 1559 h 1758"/>
                <a:gd name="T86" fmla="*/ 936 w 1871"/>
                <a:gd name="T87" fmla="*/ 1559 h 1758"/>
                <a:gd name="T88" fmla="*/ 879 w 1871"/>
                <a:gd name="T89" fmla="*/ 1758 h 1758"/>
                <a:gd name="T90" fmla="*/ 822 w 1871"/>
                <a:gd name="T91" fmla="*/ 1531 h 1758"/>
                <a:gd name="T92" fmla="*/ 652 w 1871"/>
                <a:gd name="T93" fmla="*/ 1588 h 1758"/>
                <a:gd name="T94" fmla="*/ 539 w 1871"/>
                <a:gd name="T95" fmla="*/ 1588 h 1758"/>
                <a:gd name="T96" fmla="*/ 510 w 1871"/>
                <a:gd name="T97" fmla="*/ 1644 h 1758"/>
                <a:gd name="T98" fmla="*/ 397 w 1871"/>
                <a:gd name="T99" fmla="*/ 1616 h 1758"/>
                <a:gd name="T100" fmla="*/ 369 w 1871"/>
                <a:gd name="T101" fmla="*/ 1701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1" h="1758">
                  <a:moveTo>
                    <a:pt x="340" y="1644"/>
                  </a:moveTo>
                  <a:lnTo>
                    <a:pt x="284" y="1616"/>
                  </a:lnTo>
                  <a:lnTo>
                    <a:pt x="227" y="1559"/>
                  </a:lnTo>
                  <a:lnTo>
                    <a:pt x="284" y="1503"/>
                  </a:lnTo>
                  <a:lnTo>
                    <a:pt x="142" y="1446"/>
                  </a:lnTo>
                  <a:lnTo>
                    <a:pt x="142" y="1333"/>
                  </a:lnTo>
                  <a:lnTo>
                    <a:pt x="199" y="1276"/>
                  </a:lnTo>
                  <a:lnTo>
                    <a:pt x="113" y="1163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113" y="1049"/>
                  </a:lnTo>
                  <a:lnTo>
                    <a:pt x="85" y="1049"/>
                  </a:lnTo>
                  <a:lnTo>
                    <a:pt x="57" y="907"/>
                  </a:lnTo>
                  <a:lnTo>
                    <a:pt x="0" y="879"/>
                  </a:lnTo>
                  <a:lnTo>
                    <a:pt x="28" y="737"/>
                  </a:lnTo>
                  <a:lnTo>
                    <a:pt x="85" y="73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42" y="510"/>
                  </a:lnTo>
                  <a:lnTo>
                    <a:pt x="199" y="510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425" y="284"/>
                  </a:lnTo>
                  <a:lnTo>
                    <a:pt x="425" y="227"/>
                  </a:lnTo>
                  <a:lnTo>
                    <a:pt x="454" y="170"/>
                  </a:lnTo>
                  <a:lnTo>
                    <a:pt x="539" y="170"/>
                  </a:lnTo>
                  <a:lnTo>
                    <a:pt x="680" y="85"/>
                  </a:lnTo>
                  <a:lnTo>
                    <a:pt x="765" y="142"/>
                  </a:lnTo>
                  <a:lnTo>
                    <a:pt x="1021" y="0"/>
                  </a:lnTo>
                  <a:lnTo>
                    <a:pt x="992" y="142"/>
                  </a:lnTo>
                  <a:lnTo>
                    <a:pt x="964" y="312"/>
                  </a:lnTo>
                  <a:lnTo>
                    <a:pt x="907" y="36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24"/>
                  </a:lnTo>
                  <a:lnTo>
                    <a:pt x="992" y="737"/>
                  </a:lnTo>
                  <a:lnTo>
                    <a:pt x="964" y="766"/>
                  </a:lnTo>
                  <a:lnTo>
                    <a:pt x="992" y="851"/>
                  </a:lnTo>
                  <a:lnTo>
                    <a:pt x="1077" y="822"/>
                  </a:lnTo>
                  <a:lnTo>
                    <a:pt x="1106" y="879"/>
                  </a:lnTo>
                  <a:lnTo>
                    <a:pt x="1162" y="794"/>
                  </a:lnTo>
                  <a:lnTo>
                    <a:pt x="1162" y="709"/>
                  </a:lnTo>
                  <a:lnTo>
                    <a:pt x="1247" y="709"/>
                  </a:lnTo>
                  <a:lnTo>
                    <a:pt x="1276" y="766"/>
                  </a:lnTo>
                  <a:lnTo>
                    <a:pt x="1304" y="766"/>
                  </a:lnTo>
                  <a:lnTo>
                    <a:pt x="1361" y="681"/>
                  </a:lnTo>
                  <a:lnTo>
                    <a:pt x="1474" y="766"/>
                  </a:lnTo>
                  <a:lnTo>
                    <a:pt x="1503" y="737"/>
                  </a:lnTo>
                  <a:lnTo>
                    <a:pt x="1559" y="709"/>
                  </a:lnTo>
                  <a:lnTo>
                    <a:pt x="1673" y="737"/>
                  </a:lnTo>
                  <a:lnTo>
                    <a:pt x="1701" y="681"/>
                  </a:lnTo>
                  <a:lnTo>
                    <a:pt x="1758" y="709"/>
                  </a:lnTo>
                  <a:lnTo>
                    <a:pt x="1814" y="709"/>
                  </a:lnTo>
                  <a:lnTo>
                    <a:pt x="1814" y="766"/>
                  </a:lnTo>
                  <a:lnTo>
                    <a:pt x="1843" y="794"/>
                  </a:lnTo>
                  <a:lnTo>
                    <a:pt x="1814" y="851"/>
                  </a:lnTo>
                  <a:lnTo>
                    <a:pt x="1871" y="907"/>
                  </a:lnTo>
                  <a:lnTo>
                    <a:pt x="1843" y="992"/>
                  </a:lnTo>
                  <a:lnTo>
                    <a:pt x="1786" y="1021"/>
                  </a:lnTo>
                  <a:lnTo>
                    <a:pt x="1786" y="1077"/>
                  </a:lnTo>
                  <a:lnTo>
                    <a:pt x="1758" y="1134"/>
                  </a:lnTo>
                  <a:lnTo>
                    <a:pt x="1814" y="1191"/>
                  </a:lnTo>
                  <a:lnTo>
                    <a:pt x="1701" y="1248"/>
                  </a:lnTo>
                  <a:lnTo>
                    <a:pt x="1588" y="1134"/>
                  </a:lnTo>
                  <a:lnTo>
                    <a:pt x="1559" y="1134"/>
                  </a:lnTo>
                  <a:lnTo>
                    <a:pt x="1503" y="1106"/>
                  </a:lnTo>
                  <a:lnTo>
                    <a:pt x="1304" y="1163"/>
                  </a:lnTo>
                  <a:lnTo>
                    <a:pt x="1276" y="1219"/>
                  </a:lnTo>
                  <a:lnTo>
                    <a:pt x="1247" y="1163"/>
                  </a:lnTo>
                  <a:lnTo>
                    <a:pt x="1191" y="1163"/>
                  </a:lnTo>
                  <a:lnTo>
                    <a:pt x="1191" y="1191"/>
                  </a:lnTo>
                  <a:lnTo>
                    <a:pt x="1134" y="1248"/>
                  </a:lnTo>
                  <a:lnTo>
                    <a:pt x="1191" y="1248"/>
                  </a:lnTo>
                  <a:lnTo>
                    <a:pt x="1219" y="1333"/>
                  </a:lnTo>
                  <a:lnTo>
                    <a:pt x="1134" y="1333"/>
                  </a:lnTo>
                  <a:lnTo>
                    <a:pt x="1021" y="1418"/>
                  </a:lnTo>
                  <a:lnTo>
                    <a:pt x="1049" y="1474"/>
                  </a:lnTo>
                  <a:lnTo>
                    <a:pt x="1021" y="1503"/>
                  </a:lnTo>
                  <a:lnTo>
                    <a:pt x="1021" y="1588"/>
                  </a:lnTo>
                  <a:lnTo>
                    <a:pt x="992" y="1559"/>
                  </a:lnTo>
                  <a:lnTo>
                    <a:pt x="964" y="1588"/>
                  </a:lnTo>
                  <a:lnTo>
                    <a:pt x="936" y="1559"/>
                  </a:lnTo>
                  <a:lnTo>
                    <a:pt x="936" y="1644"/>
                  </a:lnTo>
                  <a:lnTo>
                    <a:pt x="879" y="1758"/>
                  </a:lnTo>
                  <a:lnTo>
                    <a:pt x="851" y="1730"/>
                  </a:lnTo>
                  <a:lnTo>
                    <a:pt x="822" y="1531"/>
                  </a:lnTo>
                  <a:lnTo>
                    <a:pt x="765" y="1531"/>
                  </a:lnTo>
                  <a:lnTo>
                    <a:pt x="652" y="1588"/>
                  </a:lnTo>
                  <a:lnTo>
                    <a:pt x="567" y="1559"/>
                  </a:lnTo>
                  <a:lnTo>
                    <a:pt x="539" y="1588"/>
                  </a:lnTo>
                  <a:lnTo>
                    <a:pt x="595" y="1644"/>
                  </a:lnTo>
                  <a:lnTo>
                    <a:pt x="510" y="1644"/>
                  </a:lnTo>
                  <a:lnTo>
                    <a:pt x="482" y="1588"/>
                  </a:lnTo>
                  <a:lnTo>
                    <a:pt x="397" y="1616"/>
                  </a:lnTo>
                  <a:lnTo>
                    <a:pt x="397" y="1673"/>
                  </a:lnTo>
                  <a:lnTo>
                    <a:pt x="369" y="1701"/>
                  </a:lnTo>
                  <a:lnTo>
                    <a:pt x="340" y="164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17" name="Freeform 268">
              <a:extLst>
                <a:ext uri="{FF2B5EF4-FFF2-40B4-BE49-F238E27FC236}">
                  <a16:creationId xmlns:a16="http://schemas.microsoft.com/office/drawing/2014/main" id="{6A6E9C73-EE53-47E2-B343-BB729AD48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2529"/>
              <a:ext cx="1502" cy="2155"/>
            </a:xfrm>
            <a:custGeom>
              <a:avLst/>
              <a:gdLst>
                <a:gd name="T0" fmla="*/ 963 w 1502"/>
                <a:gd name="T1" fmla="*/ 2042 h 2155"/>
                <a:gd name="T2" fmla="*/ 907 w 1502"/>
                <a:gd name="T3" fmla="*/ 1985 h 2155"/>
                <a:gd name="T4" fmla="*/ 822 w 1502"/>
                <a:gd name="T5" fmla="*/ 2013 h 2155"/>
                <a:gd name="T6" fmla="*/ 652 w 1502"/>
                <a:gd name="T7" fmla="*/ 2013 h 2155"/>
                <a:gd name="T8" fmla="*/ 510 w 1502"/>
                <a:gd name="T9" fmla="*/ 1957 h 2155"/>
                <a:gd name="T10" fmla="*/ 425 w 1502"/>
                <a:gd name="T11" fmla="*/ 2042 h 2155"/>
                <a:gd name="T12" fmla="*/ 311 w 1502"/>
                <a:gd name="T13" fmla="*/ 1985 h 2155"/>
                <a:gd name="T14" fmla="*/ 255 w 1502"/>
                <a:gd name="T15" fmla="*/ 2155 h 2155"/>
                <a:gd name="T16" fmla="*/ 141 w 1502"/>
                <a:gd name="T17" fmla="*/ 2127 h 2155"/>
                <a:gd name="T18" fmla="*/ 141 w 1502"/>
                <a:gd name="T19" fmla="*/ 2013 h 2155"/>
                <a:gd name="T20" fmla="*/ 28 w 1502"/>
                <a:gd name="T21" fmla="*/ 1900 h 2155"/>
                <a:gd name="T22" fmla="*/ 56 w 1502"/>
                <a:gd name="T23" fmla="*/ 1645 h 2155"/>
                <a:gd name="T24" fmla="*/ 170 w 1502"/>
                <a:gd name="T25" fmla="*/ 1276 h 2155"/>
                <a:gd name="T26" fmla="*/ 198 w 1502"/>
                <a:gd name="T27" fmla="*/ 1191 h 2155"/>
                <a:gd name="T28" fmla="*/ 56 w 1502"/>
                <a:gd name="T29" fmla="*/ 964 h 2155"/>
                <a:gd name="T30" fmla="*/ 170 w 1502"/>
                <a:gd name="T31" fmla="*/ 879 h 2155"/>
                <a:gd name="T32" fmla="*/ 283 w 1502"/>
                <a:gd name="T33" fmla="*/ 653 h 2155"/>
                <a:gd name="T34" fmla="*/ 283 w 1502"/>
                <a:gd name="T35" fmla="*/ 539 h 2155"/>
                <a:gd name="T36" fmla="*/ 396 w 1502"/>
                <a:gd name="T37" fmla="*/ 511 h 2155"/>
                <a:gd name="T38" fmla="*/ 481 w 1502"/>
                <a:gd name="T39" fmla="*/ 539 h 2155"/>
                <a:gd name="T40" fmla="*/ 595 w 1502"/>
                <a:gd name="T41" fmla="*/ 482 h 2155"/>
                <a:gd name="T42" fmla="*/ 623 w 1502"/>
                <a:gd name="T43" fmla="*/ 284 h 2155"/>
                <a:gd name="T44" fmla="*/ 765 w 1502"/>
                <a:gd name="T45" fmla="*/ 171 h 2155"/>
                <a:gd name="T46" fmla="*/ 822 w 1502"/>
                <a:gd name="T47" fmla="*/ 114 h 2155"/>
                <a:gd name="T48" fmla="*/ 992 w 1502"/>
                <a:gd name="T49" fmla="*/ 0 h 2155"/>
                <a:gd name="T50" fmla="*/ 1048 w 1502"/>
                <a:gd name="T51" fmla="*/ 142 h 2155"/>
                <a:gd name="T52" fmla="*/ 1275 w 1502"/>
                <a:gd name="T53" fmla="*/ 114 h 2155"/>
                <a:gd name="T54" fmla="*/ 1417 w 1502"/>
                <a:gd name="T55" fmla="*/ 341 h 2155"/>
                <a:gd name="T56" fmla="*/ 1474 w 1502"/>
                <a:gd name="T57" fmla="*/ 454 h 2155"/>
                <a:gd name="T58" fmla="*/ 1502 w 1502"/>
                <a:gd name="T59" fmla="*/ 567 h 2155"/>
                <a:gd name="T60" fmla="*/ 1332 w 1502"/>
                <a:gd name="T61" fmla="*/ 539 h 2155"/>
                <a:gd name="T62" fmla="*/ 1190 w 1502"/>
                <a:gd name="T63" fmla="*/ 709 h 2155"/>
                <a:gd name="T64" fmla="*/ 1219 w 1502"/>
                <a:gd name="T65" fmla="*/ 879 h 2155"/>
                <a:gd name="T66" fmla="*/ 1389 w 1502"/>
                <a:gd name="T67" fmla="*/ 993 h 2155"/>
                <a:gd name="T68" fmla="*/ 1219 w 1502"/>
                <a:gd name="T69" fmla="*/ 1390 h 2155"/>
                <a:gd name="T70" fmla="*/ 1304 w 1502"/>
                <a:gd name="T71" fmla="*/ 1475 h 2155"/>
                <a:gd name="T72" fmla="*/ 1304 w 1502"/>
                <a:gd name="T73" fmla="*/ 1701 h 2155"/>
                <a:gd name="T74" fmla="*/ 1134 w 1502"/>
                <a:gd name="T75" fmla="*/ 1900 h 2155"/>
                <a:gd name="T76" fmla="*/ 1077 w 1502"/>
                <a:gd name="T77" fmla="*/ 1957 h 2155"/>
                <a:gd name="T78" fmla="*/ 992 w 1502"/>
                <a:gd name="T79" fmla="*/ 207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155">
                  <a:moveTo>
                    <a:pt x="992" y="2070"/>
                  </a:moveTo>
                  <a:lnTo>
                    <a:pt x="963" y="2042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850" y="1957"/>
                  </a:lnTo>
                  <a:lnTo>
                    <a:pt x="822" y="2013"/>
                  </a:lnTo>
                  <a:lnTo>
                    <a:pt x="708" y="1985"/>
                  </a:lnTo>
                  <a:lnTo>
                    <a:pt x="652" y="2013"/>
                  </a:lnTo>
                  <a:lnTo>
                    <a:pt x="623" y="2042"/>
                  </a:lnTo>
                  <a:lnTo>
                    <a:pt x="510" y="1957"/>
                  </a:lnTo>
                  <a:lnTo>
                    <a:pt x="453" y="2042"/>
                  </a:lnTo>
                  <a:lnTo>
                    <a:pt x="425" y="2042"/>
                  </a:lnTo>
                  <a:lnTo>
                    <a:pt x="396" y="1985"/>
                  </a:lnTo>
                  <a:lnTo>
                    <a:pt x="311" y="1985"/>
                  </a:lnTo>
                  <a:lnTo>
                    <a:pt x="311" y="2070"/>
                  </a:lnTo>
                  <a:lnTo>
                    <a:pt x="255" y="2155"/>
                  </a:lnTo>
                  <a:lnTo>
                    <a:pt x="226" y="2098"/>
                  </a:lnTo>
                  <a:lnTo>
                    <a:pt x="141" y="2127"/>
                  </a:lnTo>
                  <a:lnTo>
                    <a:pt x="113" y="2042"/>
                  </a:lnTo>
                  <a:lnTo>
                    <a:pt x="141" y="2013"/>
                  </a:lnTo>
                  <a:lnTo>
                    <a:pt x="113" y="1900"/>
                  </a:lnTo>
                  <a:lnTo>
                    <a:pt x="28" y="1900"/>
                  </a:lnTo>
                  <a:lnTo>
                    <a:pt x="0" y="1815"/>
                  </a:lnTo>
                  <a:lnTo>
                    <a:pt x="56" y="1645"/>
                  </a:lnTo>
                  <a:lnTo>
                    <a:pt x="113" y="1588"/>
                  </a:lnTo>
                  <a:lnTo>
                    <a:pt x="170" y="1276"/>
                  </a:lnTo>
                  <a:lnTo>
                    <a:pt x="170" y="1220"/>
                  </a:lnTo>
                  <a:lnTo>
                    <a:pt x="198" y="1191"/>
                  </a:lnTo>
                  <a:lnTo>
                    <a:pt x="141" y="1078"/>
                  </a:lnTo>
                  <a:lnTo>
                    <a:pt x="56" y="964"/>
                  </a:lnTo>
                  <a:lnTo>
                    <a:pt x="85" y="908"/>
                  </a:lnTo>
                  <a:lnTo>
                    <a:pt x="170" y="879"/>
                  </a:lnTo>
                  <a:lnTo>
                    <a:pt x="170" y="766"/>
                  </a:lnTo>
                  <a:lnTo>
                    <a:pt x="283" y="653"/>
                  </a:lnTo>
                  <a:lnTo>
                    <a:pt x="226" y="596"/>
                  </a:lnTo>
                  <a:lnTo>
                    <a:pt x="283" y="539"/>
                  </a:lnTo>
                  <a:lnTo>
                    <a:pt x="340" y="539"/>
                  </a:lnTo>
                  <a:lnTo>
                    <a:pt x="396" y="511"/>
                  </a:lnTo>
                  <a:lnTo>
                    <a:pt x="425" y="511"/>
                  </a:lnTo>
                  <a:lnTo>
                    <a:pt x="481" y="539"/>
                  </a:lnTo>
                  <a:lnTo>
                    <a:pt x="538" y="539"/>
                  </a:lnTo>
                  <a:lnTo>
                    <a:pt x="595" y="482"/>
                  </a:lnTo>
                  <a:lnTo>
                    <a:pt x="623" y="369"/>
                  </a:lnTo>
                  <a:lnTo>
                    <a:pt x="623" y="284"/>
                  </a:lnTo>
                  <a:lnTo>
                    <a:pt x="680" y="312"/>
                  </a:lnTo>
                  <a:lnTo>
                    <a:pt x="765" y="171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935" y="29"/>
                  </a:lnTo>
                  <a:lnTo>
                    <a:pt x="992" y="0"/>
                  </a:lnTo>
                  <a:lnTo>
                    <a:pt x="1077" y="86"/>
                  </a:lnTo>
                  <a:lnTo>
                    <a:pt x="1048" y="142"/>
                  </a:lnTo>
                  <a:lnTo>
                    <a:pt x="1134" y="171"/>
                  </a:lnTo>
                  <a:lnTo>
                    <a:pt x="1275" y="114"/>
                  </a:lnTo>
                  <a:lnTo>
                    <a:pt x="1417" y="199"/>
                  </a:lnTo>
                  <a:lnTo>
                    <a:pt x="1417" y="341"/>
                  </a:lnTo>
                  <a:lnTo>
                    <a:pt x="1502" y="397"/>
                  </a:lnTo>
                  <a:lnTo>
                    <a:pt x="1474" y="454"/>
                  </a:lnTo>
                  <a:lnTo>
                    <a:pt x="1502" y="511"/>
                  </a:lnTo>
                  <a:lnTo>
                    <a:pt x="1502" y="567"/>
                  </a:lnTo>
                  <a:lnTo>
                    <a:pt x="1445" y="624"/>
                  </a:lnTo>
                  <a:lnTo>
                    <a:pt x="1332" y="539"/>
                  </a:lnTo>
                  <a:lnTo>
                    <a:pt x="1190" y="624"/>
                  </a:lnTo>
                  <a:lnTo>
                    <a:pt x="1190" y="709"/>
                  </a:lnTo>
                  <a:lnTo>
                    <a:pt x="1162" y="823"/>
                  </a:lnTo>
                  <a:lnTo>
                    <a:pt x="1219" y="879"/>
                  </a:lnTo>
                  <a:lnTo>
                    <a:pt x="1360" y="908"/>
                  </a:lnTo>
                  <a:lnTo>
                    <a:pt x="1389" y="993"/>
                  </a:lnTo>
                  <a:lnTo>
                    <a:pt x="1162" y="1248"/>
                  </a:lnTo>
                  <a:lnTo>
                    <a:pt x="1219" y="1390"/>
                  </a:lnTo>
                  <a:lnTo>
                    <a:pt x="1275" y="1390"/>
                  </a:lnTo>
                  <a:lnTo>
                    <a:pt x="1304" y="1475"/>
                  </a:lnTo>
                  <a:lnTo>
                    <a:pt x="1304" y="1531"/>
                  </a:lnTo>
                  <a:lnTo>
                    <a:pt x="1304" y="1701"/>
                  </a:lnTo>
                  <a:lnTo>
                    <a:pt x="1219" y="1900"/>
                  </a:lnTo>
                  <a:lnTo>
                    <a:pt x="1134" y="1900"/>
                  </a:lnTo>
                  <a:lnTo>
                    <a:pt x="1162" y="1957"/>
                  </a:lnTo>
                  <a:lnTo>
                    <a:pt x="1077" y="1957"/>
                  </a:lnTo>
                  <a:lnTo>
                    <a:pt x="1077" y="2042"/>
                  </a:lnTo>
                  <a:lnTo>
                    <a:pt x="992" y="20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18" name="Freeform 270">
              <a:extLst>
                <a:ext uri="{FF2B5EF4-FFF2-40B4-BE49-F238E27FC236}">
                  <a16:creationId xmlns:a16="http://schemas.microsoft.com/office/drawing/2014/main" id="{DB5EE2C4-D1A8-4D5E-8FEA-A99078B2B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1815" cy="2665"/>
            </a:xfrm>
            <a:custGeom>
              <a:avLst/>
              <a:gdLst>
                <a:gd name="T0" fmla="*/ 596 w 1815"/>
                <a:gd name="T1" fmla="*/ 2524 h 2665"/>
                <a:gd name="T2" fmla="*/ 709 w 1815"/>
                <a:gd name="T3" fmla="*/ 2552 h 2665"/>
                <a:gd name="T4" fmla="*/ 879 w 1815"/>
                <a:gd name="T5" fmla="*/ 2665 h 2665"/>
                <a:gd name="T6" fmla="*/ 993 w 1815"/>
                <a:gd name="T7" fmla="*/ 2580 h 2665"/>
                <a:gd name="T8" fmla="*/ 1106 w 1815"/>
                <a:gd name="T9" fmla="*/ 2354 h 2665"/>
                <a:gd name="T10" fmla="*/ 1106 w 1815"/>
                <a:gd name="T11" fmla="*/ 2240 h 2665"/>
                <a:gd name="T12" fmla="*/ 1219 w 1815"/>
                <a:gd name="T13" fmla="*/ 2212 h 2665"/>
                <a:gd name="T14" fmla="*/ 1304 w 1815"/>
                <a:gd name="T15" fmla="*/ 2240 h 2665"/>
                <a:gd name="T16" fmla="*/ 1418 w 1815"/>
                <a:gd name="T17" fmla="*/ 2183 h 2665"/>
                <a:gd name="T18" fmla="*/ 1446 w 1815"/>
                <a:gd name="T19" fmla="*/ 1985 h 2665"/>
                <a:gd name="T20" fmla="*/ 1588 w 1815"/>
                <a:gd name="T21" fmla="*/ 1872 h 2665"/>
                <a:gd name="T22" fmla="*/ 1648 w 1815"/>
                <a:gd name="T23" fmla="*/ 1812 h 2665"/>
                <a:gd name="T24" fmla="*/ 1815 w 1815"/>
                <a:gd name="T25" fmla="*/ 1616 h 2665"/>
                <a:gd name="T26" fmla="*/ 1673 w 1815"/>
                <a:gd name="T27" fmla="*/ 1446 h 2665"/>
                <a:gd name="T28" fmla="*/ 1645 w 1815"/>
                <a:gd name="T29" fmla="*/ 1361 h 2665"/>
                <a:gd name="T30" fmla="*/ 1560 w 1815"/>
                <a:gd name="T31" fmla="*/ 1333 h 2665"/>
                <a:gd name="T32" fmla="*/ 1475 w 1815"/>
                <a:gd name="T33" fmla="*/ 1276 h 2665"/>
                <a:gd name="T34" fmla="*/ 1304 w 1815"/>
                <a:gd name="T35" fmla="*/ 1276 h 2665"/>
                <a:gd name="T36" fmla="*/ 1191 w 1815"/>
                <a:gd name="T37" fmla="*/ 1049 h 2665"/>
                <a:gd name="T38" fmla="*/ 1049 w 1815"/>
                <a:gd name="T39" fmla="*/ 964 h 2665"/>
                <a:gd name="T40" fmla="*/ 964 w 1815"/>
                <a:gd name="T41" fmla="*/ 879 h 2665"/>
                <a:gd name="T42" fmla="*/ 879 w 1815"/>
                <a:gd name="T43" fmla="*/ 766 h 2665"/>
                <a:gd name="T44" fmla="*/ 908 w 1815"/>
                <a:gd name="T45" fmla="*/ 681 h 2665"/>
                <a:gd name="T46" fmla="*/ 851 w 1815"/>
                <a:gd name="T47" fmla="*/ 539 h 2665"/>
                <a:gd name="T48" fmla="*/ 766 w 1815"/>
                <a:gd name="T49" fmla="*/ 454 h 2665"/>
                <a:gd name="T50" fmla="*/ 624 w 1815"/>
                <a:gd name="T51" fmla="*/ 426 h 2665"/>
                <a:gd name="T52" fmla="*/ 567 w 1815"/>
                <a:gd name="T53" fmla="*/ 341 h 2665"/>
                <a:gd name="T54" fmla="*/ 539 w 1815"/>
                <a:gd name="T55" fmla="*/ 57 h 2665"/>
                <a:gd name="T56" fmla="*/ 341 w 1815"/>
                <a:gd name="T57" fmla="*/ 57 h 2665"/>
                <a:gd name="T58" fmla="*/ 312 w 1815"/>
                <a:gd name="T59" fmla="*/ 199 h 2665"/>
                <a:gd name="T60" fmla="*/ 341 w 1815"/>
                <a:gd name="T61" fmla="*/ 312 h 2665"/>
                <a:gd name="T62" fmla="*/ 284 w 1815"/>
                <a:gd name="T63" fmla="*/ 426 h 2665"/>
                <a:gd name="T64" fmla="*/ 199 w 1815"/>
                <a:gd name="T65" fmla="*/ 511 h 2665"/>
                <a:gd name="T66" fmla="*/ 142 w 1815"/>
                <a:gd name="T67" fmla="*/ 511 h 2665"/>
                <a:gd name="T68" fmla="*/ 114 w 1815"/>
                <a:gd name="T69" fmla="*/ 653 h 2665"/>
                <a:gd name="T70" fmla="*/ 227 w 1815"/>
                <a:gd name="T71" fmla="*/ 738 h 2665"/>
                <a:gd name="T72" fmla="*/ 142 w 1815"/>
                <a:gd name="T73" fmla="*/ 794 h 2665"/>
                <a:gd name="T74" fmla="*/ 57 w 1815"/>
                <a:gd name="T75" fmla="*/ 908 h 2665"/>
                <a:gd name="T76" fmla="*/ 57 w 1815"/>
                <a:gd name="T77" fmla="*/ 1021 h 2665"/>
                <a:gd name="T78" fmla="*/ 0 w 1815"/>
                <a:gd name="T79" fmla="*/ 1134 h 2665"/>
                <a:gd name="T80" fmla="*/ 29 w 1815"/>
                <a:gd name="T81" fmla="*/ 1248 h 2665"/>
                <a:gd name="T82" fmla="*/ 29 w 1815"/>
                <a:gd name="T83" fmla="*/ 1333 h 2665"/>
                <a:gd name="T84" fmla="*/ 284 w 1815"/>
                <a:gd name="T85" fmla="*/ 1248 h 2665"/>
                <a:gd name="T86" fmla="*/ 397 w 1815"/>
                <a:gd name="T87" fmla="*/ 1248 h 2665"/>
                <a:gd name="T88" fmla="*/ 511 w 1815"/>
                <a:gd name="T89" fmla="*/ 1446 h 2665"/>
                <a:gd name="T90" fmla="*/ 511 w 1815"/>
                <a:gd name="T91" fmla="*/ 1701 h 2665"/>
                <a:gd name="T92" fmla="*/ 426 w 1815"/>
                <a:gd name="T93" fmla="*/ 1900 h 2665"/>
                <a:gd name="T94" fmla="*/ 482 w 1815"/>
                <a:gd name="T95" fmla="*/ 2042 h 2665"/>
                <a:gd name="T96" fmla="*/ 511 w 1815"/>
                <a:gd name="T97" fmla="*/ 2155 h 2665"/>
                <a:gd name="T98" fmla="*/ 567 w 1815"/>
                <a:gd name="T99" fmla="*/ 2325 h 2665"/>
                <a:gd name="T100" fmla="*/ 596 w 1815"/>
                <a:gd name="T101" fmla="*/ 2467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5" h="2665">
                  <a:moveTo>
                    <a:pt x="596" y="2467"/>
                  </a:moveTo>
                  <a:lnTo>
                    <a:pt x="596" y="2524"/>
                  </a:lnTo>
                  <a:lnTo>
                    <a:pt x="681" y="2524"/>
                  </a:lnTo>
                  <a:lnTo>
                    <a:pt x="709" y="2552"/>
                  </a:lnTo>
                  <a:lnTo>
                    <a:pt x="794" y="2524"/>
                  </a:lnTo>
                  <a:lnTo>
                    <a:pt x="879" y="2665"/>
                  </a:lnTo>
                  <a:lnTo>
                    <a:pt x="908" y="2609"/>
                  </a:lnTo>
                  <a:lnTo>
                    <a:pt x="993" y="2580"/>
                  </a:lnTo>
                  <a:lnTo>
                    <a:pt x="993" y="2467"/>
                  </a:lnTo>
                  <a:lnTo>
                    <a:pt x="1106" y="2354"/>
                  </a:lnTo>
                  <a:lnTo>
                    <a:pt x="1049" y="2297"/>
                  </a:lnTo>
                  <a:lnTo>
                    <a:pt x="1106" y="2240"/>
                  </a:lnTo>
                  <a:lnTo>
                    <a:pt x="1163" y="2240"/>
                  </a:lnTo>
                  <a:lnTo>
                    <a:pt x="1219" y="2212"/>
                  </a:lnTo>
                  <a:lnTo>
                    <a:pt x="1248" y="2210"/>
                  </a:lnTo>
                  <a:lnTo>
                    <a:pt x="1304" y="2240"/>
                  </a:lnTo>
                  <a:lnTo>
                    <a:pt x="1361" y="2240"/>
                  </a:lnTo>
                  <a:lnTo>
                    <a:pt x="1418" y="2183"/>
                  </a:lnTo>
                  <a:lnTo>
                    <a:pt x="1446" y="2070"/>
                  </a:lnTo>
                  <a:lnTo>
                    <a:pt x="1446" y="1985"/>
                  </a:lnTo>
                  <a:lnTo>
                    <a:pt x="1503" y="2013"/>
                  </a:lnTo>
                  <a:lnTo>
                    <a:pt x="1588" y="1872"/>
                  </a:lnTo>
                  <a:lnTo>
                    <a:pt x="1645" y="1843"/>
                  </a:lnTo>
                  <a:lnTo>
                    <a:pt x="1648" y="1812"/>
                  </a:lnTo>
                  <a:lnTo>
                    <a:pt x="1815" y="1701"/>
                  </a:lnTo>
                  <a:lnTo>
                    <a:pt x="1815" y="1616"/>
                  </a:lnTo>
                  <a:lnTo>
                    <a:pt x="1673" y="1531"/>
                  </a:lnTo>
                  <a:lnTo>
                    <a:pt x="1673" y="1446"/>
                  </a:lnTo>
                  <a:lnTo>
                    <a:pt x="1645" y="1418"/>
                  </a:lnTo>
                  <a:lnTo>
                    <a:pt x="1645" y="1361"/>
                  </a:lnTo>
                  <a:lnTo>
                    <a:pt x="1616" y="1305"/>
                  </a:lnTo>
                  <a:lnTo>
                    <a:pt x="1560" y="1333"/>
                  </a:lnTo>
                  <a:lnTo>
                    <a:pt x="1531" y="1276"/>
                  </a:lnTo>
                  <a:lnTo>
                    <a:pt x="1475" y="1276"/>
                  </a:lnTo>
                  <a:lnTo>
                    <a:pt x="1390" y="1305"/>
                  </a:lnTo>
                  <a:lnTo>
                    <a:pt x="1304" y="1276"/>
                  </a:lnTo>
                  <a:lnTo>
                    <a:pt x="1333" y="1106"/>
                  </a:lnTo>
                  <a:lnTo>
                    <a:pt x="1191" y="1049"/>
                  </a:lnTo>
                  <a:lnTo>
                    <a:pt x="1106" y="936"/>
                  </a:lnTo>
                  <a:lnTo>
                    <a:pt x="1049" y="964"/>
                  </a:lnTo>
                  <a:lnTo>
                    <a:pt x="936" y="936"/>
                  </a:lnTo>
                  <a:lnTo>
                    <a:pt x="964" y="879"/>
                  </a:lnTo>
                  <a:lnTo>
                    <a:pt x="908" y="851"/>
                  </a:lnTo>
                  <a:lnTo>
                    <a:pt x="879" y="766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823" y="596"/>
                  </a:lnTo>
                  <a:lnTo>
                    <a:pt x="851" y="539"/>
                  </a:lnTo>
                  <a:lnTo>
                    <a:pt x="766" y="511"/>
                  </a:lnTo>
                  <a:lnTo>
                    <a:pt x="766" y="454"/>
                  </a:lnTo>
                  <a:lnTo>
                    <a:pt x="652" y="454"/>
                  </a:lnTo>
                  <a:lnTo>
                    <a:pt x="624" y="426"/>
                  </a:lnTo>
                  <a:lnTo>
                    <a:pt x="652" y="369"/>
                  </a:lnTo>
                  <a:lnTo>
                    <a:pt x="567" y="341"/>
                  </a:lnTo>
                  <a:lnTo>
                    <a:pt x="482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341" y="312"/>
                  </a:lnTo>
                  <a:lnTo>
                    <a:pt x="312" y="369"/>
                  </a:lnTo>
                  <a:lnTo>
                    <a:pt x="284" y="426"/>
                  </a:lnTo>
                  <a:lnTo>
                    <a:pt x="284" y="482"/>
                  </a:lnTo>
                  <a:lnTo>
                    <a:pt x="199" y="511"/>
                  </a:lnTo>
                  <a:lnTo>
                    <a:pt x="171" y="454"/>
                  </a:lnTo>
                  <a:lnTo>
                    <a:pt x="142" y="511"/>
                  </a:lnTo>
                  <a:lnTo>
                    <a:pt x="142" y="624"/>
                  </a:lnTo>
                  <a:lnTo>
                    <a:pt x="114" y="653"/>
                  </a:lnTo>
                  <a:lnTo>
                    <a:pt x="199" y="681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42" y="794"/>
                  </a:lnTo>
                  <a:lnTo>
                    <a:pt x="57" y="823"/>
                  </a:lnTo>
                  <a:lnTo>
                    <a:pt x="57" y="908"/>
                  </a:lnTo>
                  <a:lnTo>
                    <a:pt x="85" y="936"/>
                  </a:lnTo>
                  <a:lnTo>
                    <a:pt x="57" y="1021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57" y="1220"/>
                  </a:lnTo>
                  <a:lnTo>
                    <a:pt x="29" y="1248"/>
                  </a:lnTo>
                  <a:lnTo>
                    <a:pt x="57" y="1276"/>
                  </a:lnTo>
                  <a:lnTo>
                    <a:pt x="29" y="1333"/>
                  </a:lnTo>
                  <a:lnTo>
                    <a:pt x="142" y="1361"/>
                  </a:lnTo>
                  <a:lnTo>
                    <a:pt x="284" y="1248"/>
                  </a:lnTo>
                  <a:lnTo>
                    <a:pt x="312" y="1305"/>
                  </a:lnTo>
                  <a:lnTo>
                    <a:pt x="397" y="1248"/>
                  </a:lnTo>
                  <a:lnTo>
                    <a:pt x="482" y="1276"/>
                  </a:lnTo>
                  <a:lnTo>
                    <a:pt x="511" y="1446"/>
                  </a:lnTo>
                  <a:lnTo>
                    <a:pt x="426" y="1588"/>
                  </a:lnTo>
                  <a:lnTo>
                    <a:pt x="511" y="1701"/>
                  </a:lnTo>
                  <a:lnTo>
                    <a:pt x="426" y="1843"/>
                  </a:lnTo>
                  <a:lnTo>
                    <a:pt x="426" y="1900"/>
                  </a:lnTo>
                  <a:lnTo>
                    <a:pt x="454" y="1985"/>
                  </a:lnTo>
                  <a:lnTo>
                    <a:pt x="482" y="2042"/>
                  </a:lnTo>
                  <a:lnTo>
                    <a:pt x="511" y="2070"/>
                  </a:lnTo>
                  <a:lnTo>
                    <a:pt x="511" y="2155"/>
                  </a:lnTo>
                  <a:lnTo>
                    <a:pt x="482" y="2212"/>
                  </a:lnTo>
                  <a:lnTo>
                    <a:pt x="567" y="2325"/>
                  </a:lnTo>
                  <a:lnTo>
                    <a:pt x="539" y="2382"/>
                  </a:lnTo>
                  <a:lnTo>
                    <a:pt x="596" y="24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19" name="Freeform 273">
              <a:extLst>
                <a:ext uri="{FF2B5EF4-FFF2-40B4-BE49-F238E27FC236}">
                  <a16:creationId xmlns:a16="http://schemas.microsoft.com/office/drawing/2014/main" id="{544A0E88-9019-4248-A792-29A0A66A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076"/>
              <a:ext cx="624" cy="1417"/>
            </a:xfrm>
            <a:custGeom>
              <a:avLst/>
              <a:gdLst>
                <a:gd name="T0" fmla="*/ 255 w 624"/>
                <a:gd name="T1" fmla="*/ 1219 h 1417"/>
                <a:gd name="T2" fmla="*/ 284 w 624"/>
                <a:gd name="T3" fmla="*/ 1247 h 1417"/>
                <a:gd name="T4" fmla="*/ 284 w 624"/>
                <a:gd name="T5" fmla="*/ 1332 h 1417"/>
                <a:gd name="T6" fmla="*/ 312 w 624"/>
                <a:gd name="T7" fmla="*/ 1361 h 1417"/>
                <a:gd name="T8" fmla="*/ 284 w 624"/>
                <a:gd name="T9" fmla="*/ 1389 h 1417"/>
                <a:gd name="T10" fmla="*/ 312 w 624"/>
                <a:gd name="T11" fmla="*/ 1417 h 1417"/>
                <a:gd name="T12" fmla="*/ 425 w 624"/>
                <a:gd name="T13" fmla="*/ 1361 h 1417"/>
                <a:gd name="T14" fmla="*/ 397 w 624"/>
                <a:gd name="T15" fmla="*/ 1304 h 1417"/>
                <a:gd name="T16" fmla="*/ 510 w 624"/>
                <a:gd name="T17" fmla="*/ 1219 h 1417"/>
                <a:gd name="T18" fmla="*/ 567 w 624"/>
                <a:gd name="T19" fmla="*/ 1247 h 1417"/>
                <a:gd name="T20" fmla="*/ 624 w 624"/>
                <a:gd name="T21" fmla="*/ 1219 h 1417"/>
                <a:gd name="T22" fmla="*/ 567 w 624"/>
                <a:gd name="T23" fmla="*/ 1134 h 1417"/>
                <a:gd name="T24" fmla="*/ 595 w 624"/>
                <a:gd name="T25" fmla="*/ 1077 h 1417"/>
                <a:gd name="T26" fmla="*/ 510 w 624"/>
                <a:gd name="T27" fmla="*/ 964 h 1417"/>
                <a:gd name="T28" fmla="*/ 539 w 624"/>
                <a:gd name="T29" fmla="*/ 907 h 1417"/>
                <a:gd name="T30" fmla="*/ 539 w 624"/>
                <a:gd name="T31" fmla="*/ 822 h 1417"/>
                <a:gd name="T32" fmla="*/ 510 w 624"/>
                <a:gd name="T33" fmla="*/ 794 h 1417"/>
                <a:gd name="T34" fmla="*/ 454 w 624"/>
                <a:gd name="T35" fmla="*/ 652 h 1417"/>
                <a:gd name="T36" fmla="*/ 454 w 624"/>
                <a:gd name="T37" fmla="*/ 595 h 1417"/>
                <a:gd name="T38" fmla="*/ 539 w 624"/>
                <a:gd name="T39" fmla="*/ 453 h 1417"/>
                <a:gd name="T40" fmla="*/ 454 w 624"/>
                <a:gd name="T41" fmla="*/ 340 h 1417"/>
                <a:gd name="T42" fmla="*/ 539 w 624"/>
                <a:gd name="T43" fmla="*/ 198 h 1417"/>
                <a:gd name="T44" fmla="*/ 510 w 624"/>
                <a:gd name="T45" fmla="*/ 28 h 1417"/>
                <a:gd name="T46" fmla="*/ 425 w 624"/>
                <a:gd name="T47" fmla="*/ 0 h 1417"/>
                <a:gd name="T48" fmla="*/ 340 w 624"/>
                <a:gd name="T49" fmla="*/ 57 h 1417"/>
                <a:gd name="T50" fmla="*/ 312 w 624"/>
                <a:gd name="T51" fmla="*/ 0 h 1417"/>
                <a:gd name="T52" fmla="*/ 170 w 624"/>
                <a:gd name="T53" fmla="*/ 113 h 1417"/>
                <a:gd name="T54" fmla="*/ 57 w 624"/>
                <a:gd name="T55" fmla="*/ 85 h 1417"/>
                <a:gd name="T56" fmla="*/ 57 w 624"/>
                <a:gd name="T57" fmla="*/ 142 h 1417"/>
                <a:gd name="T58" fmla="*/ 28 w 624"/>
                <a:gd name="T59" fmla="*/ 142 h 1417"/>
                <a:gd name="T60" fmla="*/ 28 w 624"/>
                <a:gd name="T61" fmla="*/ 283 h 1417"/>
                <a:gd name="T62" fmla="*/ 57 w 624"/>
                <a:gd name="T63" fmla="*/ 312 h 1417"/>
                <a:gd name="T64" fmla="*/ 28 w 624"/>
                <a:gd name="T65" fmla="*/ 340 h 1417"/>
                <a:gd name="T66" fmla="*/ 57 w 624"/>
                <a:gd name="T67" fmla="*/ 368 h 1417"/>
                <a:gd name="T68" fmla="*/ 0 w 624"/>
                <a:gd name="T69" fmla="*/ 425 h 1417"/>
                <a:gd name="T70" fmla="*/ 0 w 624"/>
                <a:gd name="T71" fmla="*/ 482 h 1417"/>
                <a:gd name="T72" fmla="*/ 57 w 624"/>
                <a:gd name="T73" fmla="*/ 510 h 1417"/>
                <a:gd name="T74" fmla="*/ 85 w 624"/>
                <a:gd name="T75" fmla="*/ 595 h 1417"/>
                <a:gd name="T76" fmla="*/ 57 w 624"/>
                <a:gd name="T77" fmla="*/ 680 h 1417"/>
                <a:gd name="T78" fmla="*/ 85 w 624"/>
                <a:gd name="T79" fmla="*/ 680 h 1417"/>
                <a:gd name="T80" fmla="*/ 142 w 624"/>
                <a:gd name="T81" fmla="*/ 737 h 1417"/>
                <a:gd name="T82" fmla="*/ 170 w 624"/>
                <a:gd name="T83" fmla="*/ 794 h 1417"/>
                <a:gd name="T84" fmla="*/ 227 w 624"/>
                <a:gd name="T85" fmla="*/ 794 h 1417"/>
                <a:gd name="T86" fmla="*/ 227 w 624"/>
                <a:gd name="T87" fmla="*/ 850 h 1417"/>
                <a:gd name="T88" fmla="*/ 199 w 624"/>
                <a:gd name="T89" fmla="*/ 879 h 1417"/>
                <a:gd name="T90" fmla="*/ 255 w 624"/>
                <a:gd name="T91" fmla="*/ 907 h 1417"/>
                <a:gd name="T92" fmla="*/ 227 w 624"/>
                <a:gd name="T93" fmla="*/ 992 h 1417"/>
                <a:gd name="T94" fmla="*/ 255 w 624"/>
                <a:gd name="T95" fmla="*/ 1020 h 1417"/>
                <a:gd name="T96" fmla="*/ 227 w 624"/>
                <a:gd name="T97" fmla="*/ 1106 h 1417"/>
                <a:gd name="T98" fmla="*/ 255 w 624"/>
                <a:gd name="T99" fmla="*/ 1106 h 1417"/>
                <a:gd name="T100" fmla="*/ 284 w 624"/>
                <a:gd name="T101" fmla="*/ 1191 h 1417"/>
                <a:gd name="T102" fmla="*/ 255 w 624"/>
                <a:gd name="T103" fmla="*/ 121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4" h="1417">
                  <a:moveTo>
                    <a:pt x="255" y="1219"/>
                  </a:moveTo>
                  <a:lnTo>
                    <a:pt x="284" y="1247"/>
                  </a:lnTo>
                  <a:lnTo>
                    <a:pt x="284" y="133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12" y="1417"/>
                  </a:lnTo>
                  <a:lnTo>
                    <a:pt x="425" y="1361"/>
                  </a:lnTo>
                  <a:lnTo>
                    <a:pt x="397" y="1304"/>
                  </a:lnTo>
                  <a:lnTo>
                    <a:pt x="510" y="1219"/>
                  </a:lnTo>
                  <a:lnTo>
                    <a:pt x="567" y="1247"/>
                  </a:lnTo>
                  <a:lnTo>
                    <a:pt x="624" y="1219"/>
                  </a:lnTo>
                  <a:lnTo>
                    <a:pt x="567" y="1134"/>
                  </a:lnTo>
                  <a:lnTo>
                    <a:pt x="595" y="1077"/>
                  </a:lnTo>
                  <a:lnTo>
                    <a:pt x="510" y="964"/>
                  </a:lnTo>
                  <a:lnTo>
                    <a:pt x="539" y="907"/>
                  </a:lnTo>
                  <a:lnTo>
                    <a:pt x="539" y="822"/>
                  </a:lnTo>
                  <a:lnTo>
                    <a:pt x="510" y="794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539" y="453"/>
                  </a:lnTo>
                  <a:lnTo>
                    <a:pt x="454" y="340"/>
                  </a:lnTo>
                  <a:lnTo>
                    <a:pt x="539" y="198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28" y="283"/>
                  </a:lnTo>
                  <a:lnTo>
                    <a:pt x="57" y="312"/>
                  </a:lnTo>
                  <a:lnTo>
                    <a:pt x="28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595"/>
                  </a:lnTo>
                  <a:lnTo>
                    <a:pt x="57" y="680"/>
                  </a:lnTo>
                  <a:lnTo>
                    <a:pt x="85" y="680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99" y="879"/>
                  </a:lnTo>
                  <a:lnTo>
                    <a:pt x="255" y="907"/>
                  </a:lnTo>
                  <a:lnTo>
                    <a:pt x="227" y="992"/>
                  </a:lnTo>
                  <a:lnTo>
                    <a:pt x="255" y="1020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284" y="1191"/>
                  </a:lnTo>
                  <a:lnTo>
                    <a:pt x="255" y="121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1" name="Freeform 275">
              <a:extLst>
                <a:ext uri="{FF2B5EF4-FFF2-40B4-BE49-F238E27FC236}">
                  <a16:creationId xmlns:a16="http://schemas.microsoft.com/office/drawing/2014/main" id="{D41F7A12-E8B5-47BD-A2AB-DBE7ECDAA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460"/>
              <a:ext cx="1106" cy="2268"/>
            </a:xfrm>
            <a:custGeom>
              <a:avLst/>
              <a:gdLst>
                <a:gd name="T0" fmla="*/ 425 w 1106"/>
                <a:gd name="T1" fmla="*/ 2183 h 2268"/>
                <a:gd name="T2" fmla="*/ 198 w 1106"/>
                <a:gd name="T3" fmla="*/ 2211 h 2268"/>
                <a:gd name="T4" fmla="*/ 142 w 1106"/>
                <a:gd name="T5" fmla="*/ 2069 h 2268"/>
                <a:gd name="T6" fmla="*/ 0 w 1106"/>
                <a:gd name="T7" fmla="*/ 1899 h 2268"/>
                <a:gd name="T8" fmla="*/ 85 w 1106"/>
                <a:gd name="T9" fmla="*/ 1673 h 2268"/>
                <a:gd name="T10" fmla="*/ 57 w 1106"/>
                <a:gd name="T11" fmla="*/ 1531 h 2268"/>
                <a:gd name="T12" fmla="*/ 85 w 1106"/>
                <a:gd name="T13" fmla="*/ 1446 h 2268"/>
                <a:gd name="T14" fmla="*/ 170 w 1106"/>
                <a:gd name="T15" fmla="*/ 1332 h 2268"/>
                <a:gd name="T16" fmla="*/ 57 w 1106"/>
                <a:gd name="T17" fmla="*/ 1332 h 2268"/>
                <a:gd name="T18" fmla="*/ 28 w 1106"/>
                <a:gd name="T19" fmla="*/ 1304 h 2268"/>
                <a:gd name="T20" fmla="*/ 113 w 1106"/>
                <a:gd name="T21" fmla="*/ 1162 h 2268"/>
                <a:gd name="T22" fmla="*/ 57 w 1106"/>
                <a:gd name="T23" fmla="*/ 1021 h 2268"/>
                <a:gd name="T24" fmla="*/ 113 w 1106"/>
                <a:gd name="T25" fmla="*/ 879 h 2268"/>
                <a:gd name="T26" fmla="*/ 113 w 1106"/>
                <a:gd name="T27" fmla="*/ 822 h 2268"/>
                <a:gd name="T28" fmla="*/ 113 w 1106"/>
                <a:gd name="T29" fmla="*/ 737 h 2268"/>
                <a:gd name="T30" fmla="*/ 113 w 1106"/>
                <a:gd name="T31" fmla="*/ 680 h 2268"/>
                <a:gd name="T32" fmla="*/ 198 w 1106"/>
                <a:gd name="T33" fmla="*/ 680 h 2268"/>
                <a:gd name="T34" fmla="*/ 284 w 1106"/>
                <a:gd name="T35" fmla="*/ 624 h 2268"/>
                <a:gd name="T36" fmla="*/ 312 w 1106"/>
                <a:gd name="T37" fmla="*/ 539 h 2268"/>
                <a:gd name="T38" fmla="*/ 340 w 1106"/>
                <a:gd name="T39" fmla="*/ 454 h 2268"/>
                <a:gd name="T40" fmla="*/ 340 w 1106"/>
                <a:gd name="T41" fmla="*/ 368 h 2268"/>
                <a:gd name="T42" fmla="*/ 425 w 1106"/>
                <a:gd name="T43" fmla="*/ 255 h 2268"/>
                <a:gd name="T44" fmla="*/ 454 w 1106"/>
                <a:gd name="T45" fmla="*/ 142 h 2268"/>
                <a:gd name="T46" fmla="*/ 539 w 1106"/>
                <a:gd name="T47" fmla="*/ 28 h 2268"/>
                <a:gd name="T48" fmla="*/ 680 w 1106"/>
                <a:gd name="T49" fmla="*/ 85 h 2268"/>
                <a:gd name="T50" fmla="*/ 851 w 1106"/>
                <a:gd name="T51" fmla="*/ 28 h 2268"/>
                <a:gd name="T52" fmla="*/ 1077 w 1106"/>
                <a:gd name="T53" fmla="*/ 0 h 2268"/>
                <a:gd name="T54" fmla="*/ 1077 w 1106"/>
                <a:gd name="T55" fmla="*/ 142 h 2268"/>
                <a:gd name="T56" fmla="*/ 1077 w 1106"/>
                <a:gd name="T57" fmla="*/ 425 h 2268"/>
                <a:gd name="T58" fmla="*/ 992 w 1106"/>
                <a:gd name="T59" fmla="*/ 397 h 2268"/>
                <a:gd name="T60" fmla="*/ 964 w 1106"/>
                <a:gd name="T61" fmla="*/ 539 h 2268"/>
                <a:gd name="T62" fmla="*/ 907 w 1106"/>
                <a:gd name="T63" fmla="*/ 652 h 2268"/>
                <a:gd name="T64" fmla="*/ 964 w 1106"/>
                <a:gd name="T65" fmla="*/ 709 h 2268"/>
                <a:gd name="T66" fmla="*/ 936 w 1106"/>
                <a:gd name="T67" fmla="*/ 879 h 2268"/>
                <a:gd name="T68" fmla="*/ 907 w 1106"/>
                <a:gd name="T69" fmla="*/ 964 h 2268"/>
                <a:gd name="T70" fmla="*/ 709 w 1106"/>
                <a:gd name="T71" fmla="*/ 1162 h 2268"/>
                <a:gd name="T72" fmla="*/ 595 w 1106"/>
                <a:gd name="T73" fmla="*/ 1276 h 2268"/>
                <a:gd name="T74" fmla="*/ 709 w 1106"/>
                <a:gd name="T75" fmla="*/ 1332 h 2268"/>
                <a:gd name="T76" fmla="*/ 680 w 1106"/>
                <a:gd name="T77" fmla="*/ 1616 h 2268"/>
                <a:gd name="T78" fmla="*/ 595 w 1106"/>
                <a:gd name="T79" fmla="*/ 1814 h 2268"/>
                <a:gd name="T80" fmla="*/ 539 w 1106"/>
                <a:gd name="T81" fmla="*/ 2041 h 2268"/>
                <a:gd name="T82" fmla="*/ 567 w 1106"/>
                <a:gd name="T83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2268">
                  <a:moveTo>
                    <a:pt x="567" y="2268"/>
                  </a:moveTo>
                  <a:lnTo>
                    <a:pt x="425" y="2183"/>
                  </a:lnTo>
                  <a:lnTo>
                    <a:pt x="284" y="2240"/>
                  </a:lnTo>
                  <a:lnTo>
                    <a:pt x="198" y="2211"/>
                  </a:lnTo>
                  <a:lnTo>
                    <a:pt x="227" y="2155"/>
                  </a:lnTo>
                  <a:lnTo>
                    <a:pt x="142" y="2069"/>
                  </a:lnTo>
                  <a:lnTo>
                    <a:pt x="142" y="1984"/>
                  </a:lnTo>
                  <a:lnTo>
                    <a:pt x="0" y="1899"/>
                  </a:lnTo>
                  <a:lnTo>
                    <a:pt x="0" y="1814"/>
                  </a:lnTo>
                  <a:lnTo>
                    <a:pt x="85" y="1673"/>
                  </a:lnTo>
                  <a:lnTo>
                    <a:pt x="85" y="1588"/>
                  </a:lnTo>
                  <a:lnTo>
                    <a:pt x="57" y="1531"/>
                  </a:lnTo>
                  <a:lnTo>
                    <a:pt x="113" y="1502"/>
                  </a:lnTo>
                  <a:lnTo>
                    <a:pt x="85" y="1446"/>
                  </a:lnTo>
                  <a:lnTo>
                    <a:pt x="142" y="1417"/>
                  </a:lnTo>
                  <a:lnTo>
                    <a:pt x="170" y="1332"/>
                  </a:lnTo>
                  <a:lnTo>
                    <a:pt x="113" y="1304"/>
                  </a:lnTo>
                  <a:lnTo>
                    <a:pt x="57" y="1332"/>
                  </a:lnTo>
                  <a:lnTo>
                    <a:pt x="57" y="1276"/>
                  </a:lnTo>
                  <a:lnTo>
                    <a:pt x="28" y="1304"/>
                  </a:lnTo>
                  <a:lnTo>
                    <a:pt x="28" y="1134"/>
                  </a:lnTo>
                  <a:lnTo>
                    <a:pt x="113" y="1162"/>
                  </a:lnTo>
                  <a:lnTo>
                    <a:pt x="113" y="1077"/>
                  </a:lnTo>
                  <a:lnTo>
                    <a:pt x="57" y="1021"/>
                  </a:lnTo>
                  <a:lnTo>
                    <a:pt x="113" y="964"/>
                  </a:lnTo>
                  <a:lnTo>
                    <a:pt x="113" y="879"/>
                  </a:lnTo>
                  <a:lnTo>
                    <a:pt x="85" y="850"/>
                  </a:lnTo>
                  <a:lnTo>
                    <a:pt x="113" y="822"/>
                  </a:lnTo>
                  <a:lnTo>
                    <a:pt x="85" y="794"/>
                  </a:lnTo>
                  <a:lnTo>
                    <a:pt x="113" y="737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70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12" y="539"/>
                  </a:lnTo>
                  <a:lnTo>
                    <a:pt x="369" y="482"/>
                  </a:lnTo>
                  <a:lnTo>
                    <a:pt x="340" y="454"/>
                  </a:lnTo>
                  <a:lnTo>
                    <a:pt x="369" y="397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425" y="255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39" y="28"/>
                  </a:lnTo>
                  <a:lnTo>
                    <a:pt x="595" y="85"/>
                  </a:lnTo>
                  <a:lnTo>
                    <a:pt x="680" y="85"/>
                  </a:lnTo>
                  <a:lnTo>
                    <a:pt x="822" y="0"/>
                  </a:lnTo>
                  <a:lnTo>
                    <a:pt x="851" y="28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49" y="57"/>
                  </a:lnTo>
                  <a:lnTo>
                    <a:pt x="1077" y="142"/>
                  </a:lnTo>
                  <a:lnTo>
                    <a:pt x="1106" y="368"/>
                  </a:lnTo>
                  <a:lnTo>
                    <a:pt x="1077" y="425"/>
                  </a:lnTo>
                  <a:lnTo>
                    <a:pt x="1021" y="368"/>
                  </a:lnTo>
                  <a:lnTo>
                    <a:pt x="992" y="397"/>
                  </a:lnTo>
                  <a:lnTo>
                    <a:pt x="1021" y="454"/>
                  </a:lnTo>
                  <a:lnTo>
                    <a:pt x="964" y="539"/>
                  </a:lnTo>
                  <a:lnTo>
                    <a:pt x="964" y="595"/>
                  </a:lnTo>
                  <a:lnTo>
                    <a:pt x="907" y="652"/>
                  </a:lnTo>
                  <a:lnTo>
                    <a:pt x="907" y="680"/>
                  </a:lnTo>
                  <a:lnTo>
                    <a:pt x="964" y="709"/>
                  </a:lnTo>
                  <a:lnTo>
                    <a:pt x="907" y="822"/>
                  </a:lnTo>
                  <a:lnTo>
                    <a:pt x="936" y="879"/>
                  </a:lnTo>
                  <a:lnTo>
                    <a:pt x="907" y="935"/>
                  </a:lnTo>
                  <a:lnTo>
                    <a:pt x="907" y="964"/>
                  </a:lnTo>
                  <a:lnTo>
                    <a:pt x="765" y="992"/>
                  </a:lnTo>
                  <a:lnTo>
                    <a:pt x="709" y="1162"/>
                  </a:lnTo>
                  <a:lnTo>
                    <a:pt x="595" y="1219"/>
                  </a:lnTo>
                  <a:lnTo>
                    <a:pt x="595" y="1276"/>
                  </a:lnTo>
                  <a:lnTo>
                    <a:pt x="680" y="1276"/>
                  </a:lnTo>
                  <a:lnTo>
                    <a:pt x="709" y="1332"/>
                  </a:lnTo>
                  <a:lnTo>
                    <a:pt x="624" y="1417"/>
                  </a:lnTo>
                  <a:lnTo>
                    <a:pt x="680" y="1616"/>
                  </a:lnTo>
                  <a:lnTo>
                    <a:pt x="539" y="1701"/>
                  </a:lnTo>
                  <a:lnTo>
                    <a:pt x="595" y="1814"/>
                  </a:lnTo>
                  <a:lnTo>
                    <a:pt x="595" y="1984"/>
                  </a:lnTo>
                  <a:lnTo>
                    <a:pt x="539" y="2041"/>
                  </a:lnTo>
                  <a:lnTo>
                    <a:pt x="539" y="2155"/>
                  </a:lnTo>
                  <a:lnTo>
                    <a:pt x="567" y="22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2" name="Freeform 276">
              <a:extLst>
                <a:ext uri="{FF2B5EF4-FFF2-40B4-BE49-F238E27FC236}">
                  <a16:creationId xmlns:a16="http://schemas.microsoft.com/office/drawing/2014/main" id="{E38C50D5-3C70-45F8-8405-E4FC2BA64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502" cy="2098"/>
            </a:xfrm>
            <a:custGeom>
              <a:avLst/>
              <a:gdLst>
                <a:gd name="T0" fmla="*/ 198 w 1502"/>
                <a:gd name="T1" fmla="*/ 709 h 2098"/>
                <a:gd name="T2" fmla="*/ 226 w 1502"/>
                <a:gd name="T3" fmla="*/ 993 h 2098"/>
                <a:gd name="T4" fmla="*/ 283 w 1502"/>
                <a:gd name="T5" fmla="*/ 1078 h 2098"/>
                <a:gd name="T6" fmla="*/ 425 w 1502"/>
                <a:gd name="T7" fmla="*/ 1106 h 2098"/>
                <a:gd name="T8" fmla="*/ 510 w 1502"/>
                <a:gd name="T9" fmla="*/ 1191 h 2098"/>
                <a:gd name="T10" fmla="*/ 567 w 1502"/>
                <a:gd name="T11" fmla="*/ 1333 h 2098"/>
                <a:gd name="T12" fmla="*/ 538 w 1502"/>
                <a:gd name="T13" fmla="*/ 1418 h 2098"/>
                <a:gd name="T14" fmla="*/ 623 w 1502"/>
                <a:gd name="T15" fmla="*/ 1531 h 2098"/>
                <a:gd name="T16" fmla="*/ 708 w 1502"/>
                <a:gd name="T17" fmla="*/ 1616 h 2098"/>
                <a:gd name="T18" fmla="*/ 850 w 1502"/>
                <a:gd name="T19" fmla="*/ 1701 h 2098"/>
                <a:gd name="T20" fmla="*/ 963 w 1502"/>
                <a:gd name="T21" fmla="*/ 1928 h 2098"/>
                <a:gd name="T22" fmla="*/ 1134 w 1502"/>
                <a:gd name="T23" fmla="*/ 1928 h 2098"/>
                <a:gd name="T24" fmla="*/ 1219 w 1502"/>
                <a:gd name="T25" fmla="*/ 1985 h 2098"/>
                <a:gd name="T26" fmla="*/ 1304 w 1502"/>
                <a:gd name="T27" fmla="*/ 2013 h 2098"/>
                <a:gd name="T28" fmla="*/ 1332 w 1502"/>
                <a:gd name="T29" fmla="*/ 2098 h 2098"/>
                <a:gd name="T30" fmla="*/ 1417 w 1502"/>
                <a:gd name="T31" fmla="*/ 1872 h 2098"/>
                <a:gd name="T32" fmla="*/ 1445 w 1502"/>
                <a:gd name="T33" fmla="*/ 1786 h 2098"/>
                <a:gd name="T34" fmla="*/ 1474 w 1502"/>
                <a:gd name="T35" fmla="*/ 1701 h 2098"/>
                <a:gd name="T36" fmla="*/ 1445 w 1502"/>
                <a:gd name="T37" fmla="*/ 1588 h 2098"/>
                <a:gd name="T38" fmla="*/ 1389 w 1502"/>
                <a:gd name="T39" fmla="*/ 1560 h 2098"/>
                <a:gd name="T40" fmla="*/ 1360 w 1502"/>
                <a:gd name="T41" fmla="*/ 1418 h 2098"/>
                <a:gd name="T42" fmla="*/ 1445 w 1502"/>
                <a:gd name="T43" fmla="*/ 1361 h 2098"/>
                <a:gd name="T44" fmla="*/ 1445 w 1502"/>
                <a:gd name="T45" fmla="*/ 1248 h 2098"/>
                <a:gd name="T46" fmla="*/ 1417 w 1502"/>
                <a:gd name="T47" fmla="*/ 1134 h 2098"/>
                <a:gd name="T48" fmla="*/ 1417 w 1502"/>
                <a:gd name="T49" fmla="*/ 1078 h 2098"/>
                <a:gd name="T50" fmla="*/ 1417 w 1502"/>
                <a:gd name="T51" fmla="*/ 993 h 2098"/>
                <a:gd name="T52" fmla="*/ 1389 w 1502"/>
                <a:gd name="T53" fmla="*/ 823 h 2098"/>
                <a:gd name="T54" fmla="*/ 1417 w 1502"/>
                <a:gd name="T55" fmla="*/ 738 h 2098"/>
                <a:gd name="T56" fmla="*/ 1275 w 1502"/>
                <a:gd name="T57" fmla="*/ 567 h 2098"/>
                <a:gd name="T58" fmla="*/ 1247 w 1502"/>
                <a:gd name="T59" fmla="*/ 426 h 2098"/>
                <a:gd name="T60" fmla="*/ 1134 w 1502"/>
                <a:gd name="T61" fmla="*/ 397 h 2098"/>
                <a:gd name="T62" fmla="*/ 822 w 1502"/>
                <a:gd name="T63" fmla="*/ 284 h 2098"/>
                <a:gd name="T64" fmla="*/ 822 w 1502"/>
                <a:gd name="T65" fmla="*/ 454 h 2098"/>
                <a:gd name="T66" fmla="*/ 737 w 1502"/>
                <a:gd name="T67" fmla="*/ 256 h 2098"/>
                <a:gd name="T68" fmla="*/ 567 w 1502"/>
                <a:gd name="T69" fmla="*/ 199 h 2098"/>
                <a:gd name="T70" fmla="*/ 368 w 1502"/>
                <a:gd name="T71" fmla="*/ 29 h 2098"/>
                <a:gd name="T72" fmla="*/ 198 w 1502"/>
                <a:gd name="T73" fmla="*/ 0 h 2098"/>
                <a:gd name="T74" fmla="*/ 0 w 1502"/>
                <a:gd name="T75" fmla="*/ 227 h 2098"/>
                <a:gd name="T76" fmla="*/ 85 w 1502"/>
                <a:gd name="T77" fmla="*/ 567 h 2098"/>
                <a:gd name="T78" fmla="*/ 113 w 1502"/>
                <a:gd name="T79" fmla="*/ 652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098">
                  <a:moveTo>
                    <a:pt x="113" y="652"/>
                  </a:moveTo>
                  <a:lnTo>
                    <a:pt x="198" y="709"/>
                  </a:lnTo>
                  <a:lnTo>
                    <a:pt x="141" y="766"/>
                  </a:lnTo>
                  <a:lnTo>
                    <a:pt x="226" y="993"/>
                  </a:lnTo>
                  <a:lnTo>
                    <a:pt x="311" y="1021"/>
                  </a:lnTo>
                  <a:lnTo>
                    <a:pt x="283" y="1078"/>
                  </a:lnTo>
                  <a:lnTo>
                    <a:pt x="311" y="1106"/>
                  </a:lnTo>
                  <a:lnTo>
                    <a:pt x="425" y="1106"/>
                  </a:lnTo>
                  <a:lnTo>
                    <a:pt x="425" y="1163"/>
                  </a:lnTo>
                  <a:lnTo>
                    <a:pt x="510" y="1191"/>
                  </a:lnTo>
                  <a:lnTo>
                    <a:pt x="482" y="1248"/>
                  </a:lnTo>
                  <a:lnTo>
                    <a:pt x="567" y="1333"/>
                  </a:lnTo>
                  <a:lnTo>
                    <a:pt x="567" y="1390"/>
                  </a:lnTo>
                  <a:lnTo>
                    <a:pt x="538" y="1418"/>
                  </a:lnTo>
                  <a:lnTo>
                    <a:pt x="567" y="1503"/>
                  </a:lnTo>
                  <a:lnTo>
                    <a:pt x="623" y="1531"/>
                  </a:lnTo>
                  <a:lnTo>
                    <a:pt x="595" y="1588"/>
                  </a:lnTo>
                  <a:lnTo>
                    <a:pt x="708" y="1616"/>
                  </a:lnTo>
                  <a:lnTo>
                    <a:pt x="765" y="1588"/>
                  </a:lnTo>
                  <a:lnTo>
                    <a:pt x="850" y="1701"/>
                  </a:lnTo>
                  <a:lnTo>
                    <a:pt x="992" y="1758"/>
                  </a:lnTo>
                  <a:lnTo>
                    <a:pt x="963" y="1928"/>
                  </a:lnTo>
                  <a:lnTo>
                    <a:pt x="1049" y="1957"/>
                  </a:lnTo>
                  <a:lnTo>
                    <a:pt x="1134" y="1928"/>
                  </a:lnTo>
                  <a:lnTo>
                    <a:pt x="1190" y="1928"/>
                  </a:lnTo>
                  <a:lnTo>
                    <a:pt x="1219" y="1985"/>
                  </a:lnTo>
                  <a:lnTo>
                    <a:pt x="1275" y="1957"/>
                  </a:lnTo>
                  <a:lnTo>
                    <a:pt x="1304" y="2013"/>
                  </a:lnTo>
                  <a:lnTo>
                    <a:pt x="1304" y="2070"/>
                  </a:lnTo>
                  <a:lnTo>
                    <a:pt x="1332" y="2098"/>
                  </a:lnTo>
                  <a:lnTo>
                    <a:pt x="1417" y="1957"/>
                  </a:lnTo>
                  <a:lnTo>
                    <a:pt x="1417" y="1872"/>
                  </a:lnTo>
                  <a:lnTo>
                    <a:pt x="1389" y="1815"/>
                  </a:lnTo>
                  <a:lnTo>
                    <a:pt x="1445" y="1786"/>
                  </a:lnTo>
                  <a:lnTo>
                    <a:pt x="1417" y="1730"/>
                  </a:lnTo>
                  <a:lnTo>
                    <a:pt x="1474" y="1701"/>
                  </a:lnTo>
                  <a:lnTo>
                    <a:pt x="1502" y="1616"/>
                  </a:lnTo>
                  <a:lnTo>
                    <a:pt x="1445" y="1588"/>
                  </a:lnTo>
                  <a:lnTo>
                    <a:pt x="1389" y="1616"/>
                  </a:lnTo>
                  <a:lnTo>
                    <a:pt x="1389" y="1560"/>
                  </a:lnTo>
                  <a:lnTo>
                    <a:pt x="1360" y="1588"/>
                  </a:lnTo>
                  <a:lnTo>
                    <a:pt x="1360" y="1418"/>
                  </a:lnTo>
                  <a:lnTo>
                    <a:pt x="1445" y="1446"/>
                  </a:lnTo>
                  <a:lnTo>
                    <a:pt x="1445" y="1361"/>
                  </a:lnTo>
                  <a:lnTo>
                    <a:pt x="1389" y="1305"/>
                  </a:lnTo>
                  <a:lnTo>
                    <a:pt x="1445" y="1248"/>
                  </a:lnTo>
                  <a:lnTo>
                    <a:pt x="1445" y="1163"/>
                  </a:lnTo>
                  <a:lnTo>
                    <a:pt x="1417" y="1134"/>
                  </a:lnTo>
                  <a:lnTo>
                    <a:pt x="1445" y="1106"/>
                  </a:lnTo>
                  <a:lnTo>
                    <a:pt x="1417" y="1078"/>
                  </a:lnTo>
                  <a:lnTo>
                    <a:pt x="1445" y="1021"/>
                  </a:lnTo>
                  <a:lnTo>
                    <a:pt x="1417" y="993"/>
                  </a:lnTo>
                  <a:lnTo>
                    <a:pt x="1445" y="964"/>
                  </a:lnTo>
                  <a:lnTo>
                    <a:pt x="1389" y="823"/>
                  </a:lnTo>
                  <a:lnTo>
                    <a:pt x="1417" y="794"/>
                  </a:lnTo>
                  <a:lnTo>
                    <a:pt x="1417" y="738"/>
                  </a:lnTo>
                  <a:lnTo>
                    <a:pt x="1360" y="624"/>
                  </a:lnTo>
                  <a:lnTo>
                    <a:pt x="1275" y="567"/>
                  </a:lnTo>
                  <a:lnTo>
                    <a:pt x="1275" y="511"/>
                  </a:lnTo>
                  <a:lnTo>
                    <a:pt x="1247" y="426"/>
                  </a:lnTo>
                  <a:lnTo>
                    <a:pt x="1247" y="341"/>
                  </a:lnTo>
                  <a:lnTo>
                    <a:pt x="1134" y="397"/>
                  </a:lnTo>
                  <a:lnTo>
                    <a:pt x="1105" y="312"/>
                  </a:lnTo>
                  <a:lnTo>
                    <a:pt x="822" y="284"/>
                  </a:lnTo>
                  <a:lnTo>
                    <a:pt x="878" y="397"/>
                  </a:lnTo>
                  <a:lnTo>
                    <a:pt x="822" y="454"/>
                  </a:lnTo>
                  <a:lnTo>
                    <a:pt x="708" y="369"/>
                  </a:lnTo>
                  <a:lnTo>
                    <a:pt x="737" y="256"/>
                  </a:lnTo>
                  <a:lnTo>
                    <a:pt x="652" y="284"/>
                  </a:lnTo>
                  <a:lnTo>
                    <a:pt x="567" y="199"/>
                  </a:lnTo>
                  <a:lnTo>
                    <a:pt x="396" y="171"/>
                  </a:lnTo>
                  <a:lnTo>
                    <a:pt x="368" y="29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28" y="114"/>
                  </a:lnTo>
                  <a:lnTo>
                    <a:pt x="0" y="227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85" y="596"/>
                  </a:lnTo>
                  <a:lnTo>
                    <a:pt x="113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3" name="Freeform 277">
              <a:extLst>
                <a:ext uri="{FF2B5EF4-FFF2-40B4-BE49-F238E27FC236}">
                  <a16:creationId xmlns:a16="http://schemas.microsoft.com/office/drawing/2014/main" id="{A966EDF4-B6CD-4825-892A-03CAA693E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20"/>
              <a:ext cx="737" cy="1049"/>
            </a:xfrm>
            <a:custGeom>
              <a:avLst/>
              <a:gdLst>
                <a:gd name="T0" fmla="*/ 0 w 737"/>
                <a:gd name="T1" fmla="*/ 397 h 1049"/>
                <a:gd name="T2" fmla="*/ 0 w 737"/>
                <a:gd name="T3" fmla="*/ 482 h 1049"/>
                <a:gd name="T4" fmla="*/ 28 w 737"/>
                <a:gd name="T5" fmla="*/ 567 h 1049"/>
                <a:gd name="T6" fmla="*/ 28 w 737"/>
                <a:gd name="T7" fmla="*/ 623 h 1049"/>
                <a:gd name="T8" fmla="*/ 113 w 737"/>
                <a:gd name="T9" fmla="*/ 680 h 1049"/>
                <a:gd name="T10" fmla="*/ 170 w 737"/>
                <a:gd name="T11" fmla="*/ 794 h 1049"/>
                <a:gd name="T12" fmla="*/ 170 w 737"/>
                <a:gd name="T13" fmla="*/ 850 h 1049"/>
                <a:gd name="T14" fmla="*/ 142 w 737"/>
                <a:gd name="T15" fmla="*/ 879 h 1049"/>
                <a:gd name="T16" fmla="*/ 198 w 737"/>
                <a:gd name="T17" fmla="*/ 1020 h 1049"/>
                <a:gd name="T18" fmla="*/ 255 w 737"/>
                <a:gd name="T19" fmla="*/ 1049 h 1049"/>
                <a:gd name="T20" fmla="*/ 283 w 737"/>
                <a:gd name="T21" fmla="*/ 1020 h 1049"/>
                <a:gd name="T22" fmla="*/ 340 w 737"/>
                <a:gd name="T23" fmla="*/ 1049 h 1049"/>
                <a:gd name="T24" fmla="*/ 369 w 737"/>
                <a:gd name="T25" fmla="*/ 964 h 1049"/>
                <a:gd name="T26" fmla="*/ 369 w 737"/>
                <a:gd name="T27" fmla="*/ 850 h 1049"/>
                <a:gd name="T28" fmla="*/ 397 w 737"/>
                <a:gd name="T29" fmla="*/ 879 h 1049"/>
                <a:gd name="T30" fmla="*/ 454 w 737"/>
                <a:gd name="T31" fmla="*/ 822 h 1049"/>
                <a:gd name="T32" fmla="*/ 425 w 737"/>
                <a:gd name="T33" fmla="*/ 794 h 1049"/>
                <a:gd name="T34" fmla="*/ 454 w 737"/>
                <a:gd name="T35" fmla="*/ 737 h 1049"/>
                <a:gd name="T36" fmla="*/ 425 w 737"/>
                <a:gd name="T37" fmla="*/ 708 h 1049"/>
                <a:gd name="T38" fmla="*/ 482 w 737"/>
                <a:gd name="T39" fmla="*/ 680 h 1049"/>
                <a:gd name="T40" fmla="*/ 510 w 737"/>
                <a:gd name="T41" fmla="*/ 595 h 1049"/>
                <a:gd name="T42" fmla="*/ 567 w 737"/>
                <a:gd name="T43" fmla="*/ 510 h 1049"/>
                <a:gd name="T44" fmla="*/ 539 w 737"/>
                <a:gd name="T45" fmla="*/ 482 h 1049"/>
                <a:gd name="T46" fmla="*/ 539 w 737"/>
                <a:gd name="T47" fmla="*/ 397 h 1049"/>
                <a:gd name="T48" fmla="*/ 624 w 737"/>
                <a:gd name="T49" fmla="*/ 368 h 1049"/>
                <a:gd name="T50" fmla="*/ 680 w 737"/>
                <a:gd name="T51" fmla="*/ 425 h 1049"/>
                <a:gd name="T52" fmla="*/ 680 w 737"/>
                <a:gd name="T53" fmla="*/ 198 h 1049"/>
                <a:gd name="T54" fmla="*/ 737 w 737"/>
                <a:gd name="T55" fmla="*/ 0 h 1049"/>
                <a:gd name="T56" fmla="*/ 539 w 737"/>
                <a:gd name="T57" fmla="*/ 28 h 1049"/>
                <a:gd name="T58" fmla="*/ 482 w 737"/>
                <a:gd name="T59" fmla="*/ 170 h 1049"/>
                <a:gd name="T60" fmla="*/ 482 w 737"/>
                <a:gd name="T61" fmla="*/ 227 h 1049"/>
                <a:gd name="T62" fmla="*/ 454 w 737"/>
                <a:gd name="T63" fmla="*/ 227 h 1049"/>
                <a:gd name="T64" fmla="*/ 425 w 737"/>
                <a:gd name="T65" fmla="*/ 198 h 1049"/>
                <a:gd name="T66" fmla="*/ 255 w 737"/>
                <a:gd name="T67" fmla="*/ 255 h 1049"/>
                <a:gd name="T68" fmla="*/ 170 w 737"/>
                <a:gd name="T69" fmla="*/ 397 h 1049"/>
                <a:gd name="T70" fmla="*/ 142 w 737"/>
                <a:gd name="T71" fmla="*/ 340 h 1049"/>
                <a:gd name="T72" fmla="*/ 28 w 737"/>
                <a:gd name="T73" fmla="*/ 340 h 1049"/>
                <a:gd name="T74" fmla="*/ 0 w 737"/>
                <a:gd name="T75" fmla="*/ 39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49">
                  <a:moveTo>
                    <a:pt x="0" y="397"/>
                  </a:moveTo>
                  <a:lnTo>
                    <a:pt x="0" y="482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42" y="879"/>
                  </a:lnTo>
                  <a:lnTo>
                    <a:pt x="198" y="1020"/>
                  </a:lnTo>
                  <a:lnTo>
                    <a:pt x="255" y="1049"/>
                  </a:lnTo>
                  <a:lnTo>
                    <a:pt x="283" y="1020"/>
                  </a:lnTo>
                  <a:lnTo>
                    <a:pt x="340" y="1049"/>
                  </a:lnTo>
                  <a:lnTo>
                    <a:pt x="369" y="964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22"/>
                  </a:lnTo>
                  <a:lnTo>
                    <a:pt x="425" y="794"/>
                  </a:lnTo>
                  <a:lnTo>
                    <a:pt x="454" y="737"/>
                  </a:lnTo>
                  <a:lnTo>
                    <a:pt x="425" y="708"/>
                  </a:lnTo>
                  <a:lnTo>
                    <a:pt x="482" y="680"/>
                  </a:lnTo>
                  <a:lnTo>
                    <a:pt x="510" y="595"/>
                  </a:lnTo>
                  <a:lnTo>
                    <a:pt x="567" y="510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624" y="368"/>
                  </a:lnTo>
                  <a:lnTo>
                    <a:pt x="680" y="425"/>
                  </a:lnTo>
                  <a:lnTo>
                    <a:pt x="680" y="198"/>
                  </a:lnTo>
                  <a:lnTo>
                    <a:pt x="737" y="0"/>
                  </a:lnTo>
                  <a:lnTo>
                    <a:pt x="539" y="28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227"/>
                  </a:lnTo>
                  <a:lnTo>
                    <a:pt x="425" y="198"/>
                  </a:lnTo>
                  <a:lnTo>
                    <a:pt x="255" y="25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28" y="340"/>
                  </a:lnTo>
                  <a:lnTo>
                    <a:pt x="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4" name="Freeform 278">
              <a:extLst>
                <a:ext uri="{FF2B5EF4-FFF2-40B4-BE49-F238E27FC236}">
                  <a16:creationId xmlns:a16="http://schemas.microsoft.com/office/drawing/2014/main" id="{C25E7A53-3489-450C-BF6F-94A13F30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5"/>
              <a:ext cx="936" cy="992"/>
            </a:xfrm>
            <a:custGeom>
              <a:avLst/>
              <a:gdLst>
                <a:gd name="T0" fmla="*/ 624 w 936"/>
                <a:gd name="T1" fmla="*/ 964 h 992"/>
                <a:gd name="T2" fmla="*/ 511 w 936"/>
                <a:gd name="T3" fmla="*/ 992 h 992"/>
                <a:gd name="T4" fmla="*/ 426 w 936"/>
                <a:gd name="T5" fmla="*/ 935 h 992"/>
                <a:gd name="T6" fmla="*/ 426 w 936"/>
                <a:gd name="T7" fmla="*/ 879 h 992"/>
                <a:gd name="T8" fmla="*/ 369 w 936"/>
                <a:gd name="T9" fmla="*/ 850 h 992"/>
                <a:gd name="T10" fmla="*/ 426 w 936"/>
                <a:gd name="T11" fmla="*/ 765 h 992"/>
                <a:gd name="T12" fmla="*/ 397 w 936"/>
                <a:gd name="T13" fmla="*/ 709 h 992"/>
                <a:gd name="T14" fmla="*/ 341 w 936"/>
                <a:gd name="T15" fmla="*/ 709 h 992"/>
                <a:gd name="T16" fmla="*/ 341 w 936"/>
                <a:gd name="T17" fmla="*/ 652 h 992"/>
                <a:gd name="T18" fmla="*/ 312 w 936"/>
                <a:gd name="T19" fmla="*/ 567 h 992"/>
                <a:gd name="T20" fmla="*/ 341 w 936"/>
                <a:gd name="T21" fmla="*/ 482 h 992"/>
                <a:gd name="T22" fmla="*/ 171 w 936"/>
                <a:gd name="T23" fmla="*/ 340 h 992"/>
                <a:gd name="T24" fmla="*/ 227 w 936"/>
                <a:gd name="T25" fmla="*/ 283 h 992"/>
                <a:gd name="T26" fmla="*/ 171 w 936"/>
                <a:gd name="T27" fmla="*/ 283 h 992"/>
                <a:gd name="T28" fmla="*/ 171 w 936"/>
                <a:gd name="T29" fmla="*/ 227 h 992"/>
                <a:gd name="T30" fmla="*/ 114 w 936"/>
                <a:gd name="T31" fmla="*/ 227 h 992"/>
                <a:gd name="T32" fmla="*/ 86 w 936"/>
                <a:gd name="T33" fmla="*/ 198 h 992"/>
                <a:gd name="T34" fmla="*/ 29 w 936"/>
                <a:gd name="T35" fmla="*/ 227 h 992"/>
                <a:gd name="T36" fmla="*/ 0 w 936"/>
                <a:gd name="T37" fmla="*/ 142 h 992"/>
                <a:gd name="T38" fmla="*/ 0 w 936"/>
                <a:gd name="T39" fmla="*/ 57 h 992"/>
                <a:gd name="T40" fmla="*/ 114 w 936"/>
                <a:gd name="T41" fmla="*/ 28 h 992"/>
                <a:gd name="T42" fmla="*/ 171 w 936"/>
                <a:gd name="T43" fmla="*/ 57 h 992"/>
                <a:gd name="T44" fmla="*/ 284 w 936"/>
                <a:gd name="T45" fmla="*/ 28 h 992"/>
                <a:gd name="T46" fmla="*/ 426 w 936"/>
                <a:gd name="T47" fmla="*/ 57 h 992"/>
                <a:gd name="T48" fmla="*/ 681 w 936"/>
                <a:gd name="T49" fmla="*/ 0 h 992"/>
                <a:gd name="T50" fmla="*/ 709 w 936"/>
                <a:gd name="T51" fmla="*/ 28 h 992"/>
                <a:gd name="T52" fmla="*/ 823 w 936"/>
                <a:gd name="T53" fmla="*/ 28 h 992"/>
                <a:gd name="T54" fmla="*/ 823 w 936"/>
                <a:gd name="T55" fmla="*/ 283 h 992"/>
                <a:gd name="T56" fmla="*/ 908 w 936"/>
                <a:gd name="T57" fmla="*/ 368 h 992"/>
                <a:gd name="T58" fmla="*/ 908 w 936"/>
                <a:gd name="T59" fmla="*/ 397 h 992"/>
                <a:gd name="T60" fmla="*/ 936 w 936"/>
                <a:gd name="T61" fmla="*/ 453 h 992"/>
                <a:gd name="T62" fmla="*/ 823 w 936"/>
                <a:gd name="T63" fmla="*/ 510 h 992"/>
                <a:gd name="T64" fmla="*/ 823 w 936"/>
                <a:gd name="T65" fmla="*/ 595 h 992"/>
                <a:gd name="T66" fmla="*/ 794 w 936"/>
                <a:gd name="T67" fmla="*/ 652 h 992"/>
                <a:gd name="T68" fmla="*/ 794 w 936"/>
                <a:gd name="T69" fmla="*/ 737 h 992"/>
                <a:gd name="T70" fmla="*/ 823 w 936"/>
                <a:gd name="T71" fmla="*/ 765 h 992"/>
                <a:gd name="T72" fmla="*/ 766 w 936"/>
                <a:gd name="T73" fmla="*/ 879 h 992"/>
                <a:gd name="T74" fmla="*/ 766 w 936"/>
                <a:gd name="T75" fmla="*/ 935 h 992"/>
                <a:gd name="T76" fmla="*/ 681 w 936"/>
                <a:gd name="T77" fmla="*/ 964 h 992"/>
                <a:gd name="T78" fmla="*/ 653 w 936"/>
                <a:gd name="T79" fmla="*/ 907 h 992"/>
                <a:gd name="T80" fmla="*/ 624 w 936"/>
                <a:gd name="T81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6" h="992">
                  <a:moveTo>
                    <a:pt x="624" y="964"/>
                  </a:moveTo>
                  <a:lnTo>
                    <a:pt x="511" y="992"/>
                  </a:lnTo>
                  <a:lnTo>
                    <a:pt x="426" y="935"/>
                  </a:lnTo>
                  <a:lnTo>
                    <a:pt x="426" y="879"/>
                  </a:lnTo>
                  <a:lnTo>
                    <a:pt x="369" y="850"/>
                  </a:lnTo>
                  <a:lnTo>
                    <a:pt x="426" y="765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41" y="652"/>
                  </a:lnTo>
                  <a:lnTo>
                    <a:pt x="312" y="567"/>
                  </a:lnTo>
                  <a:lnTo>
                    <a:pt x="341" y="482"/>
                  </a:lnTo>
                  <a:lnTo>
                    <a:pt x="171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86" y="198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114" y="28"/>
                  </a:lnTo>
                  <a:lnTo>
                    <a:pt x="171" y="57"/>
                  </a:lnTo>
                  <a:lnTo>
                    <a:pt x="284" y="28"/>
                  </a:lnTo>
                  <a:lnTo>
                    <a:pt x="426" y="57"/>
                  </a:lnTo>
                  <a:lnTo>
                    <a:pt x="681" y="0"/>
                  </a:lnTo>
                  <a:lnTo>
                    <a:pt x="709" y="28"/>
                  </a:lnTo>
                  <a:lnTo>
                    <a:pt x="823" y="28"/>
                  </a:lnTo>
                  <a:lnTo>
                    <a:pt x="823" y="283"/>
                  </a:lnTo>
                  <a:lnTo>
                    <a:pt x="908" y="368"/>
                  </a:lnTo>
                  <a:lnTo>
                    <a:pt x="908" y="397"/>
                  </a:lnTo>
                  <a:lnTo>
                    <a:pt x="936" y="453"/>
                  </a:lnTo>
                  <a:lnTo>
                    <a:pt x="823" y="510"/>
                  </a:lnTo>
                  <a:lnTo>
                    <a:pt x="823" y="595"/>
                  </a:lnTo>
                  <a:lnTo>
                    <a:pt x="794" y="652"/>
                  </a:lnTo>
                  <a:lnTo>
                    <a:pt x="794" y="737"/>
                  </a:lnTo>
                  <a:lnTo>
                    <a:pt x="823" y="765"/>
                  </a:lnTo>
                  <a:lnTo>
                    <a:pt x="766" y="879"/>
                  </a:lnTo>
                  <a:lnTo>
                    <a:pt x="766" y="935"/>
                  </a:lnTo>
                  <a:lnTo>
                    <a:pt x="681" y="964"/>
                  </a:lnTo>
                  <a:lnTo>
                    <a:pt x="653" y="907"/>
                  </a:lnTo>
                  <a:lnTo>
                    <a:pt x="624" y="9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5" name="Freeform 280">
              <a:extLst>
                <a:ext uri="{FF2B5EF4-FFF2-40B4-BE49-F238E27FC236}">
                  <a16:creationId xmlns:a16="http://schemas.microsoft.com/office/drawing/2014/main" id="{B90B0096-A8F6-4068-BAD8-D2F2ECB7B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262"/>
              <a:ext cx="850" cy="1048"/>
            </a:xfrm>
            <a:custGeom>
              <a:avLst/>
              <a:gdLst>
                <a:gd name="T0" fmla="*/ 652 w 850"/>
                <a:gd name="T1" fmla="*/ 340 h 1048"/>
                <a:gd name="T2" fmla="*/ 623 w 850"/>
                <a:gd name="T3" fmla="*/ 255 h 1048"/>
                <a:gd name="T4" fmla="*/ 623 w 850"/>
                <a:gd name="T5" fmla="*/ 170 h 1048"/>
                <a:gd name="T6" fmla="*/ 595 w 850"/>
                <a:gd name="T7" fmla="*/ 85 h 1048"/>
                <a:gd name="T8" fmla="*/ 453 w 850"/>
                <a:gd name="T9" fmla="*/ 0 h 1048"/>
                <a:gd name="T10" fmla="*/ 340 w 850"/>
                <a:gd name="T11" fmla="*/ 56 h 1048"/>
                <a:gd name="T12" fmla="*/ 312 w 850"/>
                <a:gd name="T13" fmla="*/ 226 h 1048"/>
                <a:gd name="T14" fmla="*/ 227 w 850"/>
                <a:gd name="T15" fmla="*/ 170 h 1048"/>
                <a:gd name="T16" fmla="*/ 170 w 850"/>
                <a:gd name="T17" fmla="*/ 226 h 1048"/>
                <a:gd name="T18" fmla="*/ 142 w 850"/>
                <a:gd name="T19" fmla="*/ 226 h 1048"/>
                <a:gd name="T20" fmla="*/ 85 w 850"/>
                <a:gd name="T21" fmla="*/ 170 h 1048"/>
                <a:gd name="T22" fmla="*/ 0 w 850"/>
                <a:gd name="T23" fmla="*/ 198 h 1048"/>
                <a:gd name="T24" fmla="*/ 170 w 850"/>
                <a:gd name="T25" fmla="*/ 368 h 1048"/>
                <a:gd name="T26" fmla="*/ 170 w 850"/>
                <a:gd name="T27" fmla="*/ 425 h 1048"/>
                <a:gd name="T28" fmla="*/ 312 w 850"/>
                <a:gd name="T29" fmla="*/ 481 h 1048"/>
                <a:gd name="T30" fmla="*/ 340 w 850"/>
                <a:gd name="T31" fmla="*/ 566 h 1048"/>
                <a:gd name="T32" fmla="*/ 255 w 850"/>
                <a:gd name="T33" fmla="*/ 992 h 1048"/>
                <a:gd name="T34" fmla="*/ 340 w 850"/>
                <a:gd name="T35" fmla="*/ 992 h 1048"/>
                <a:gd name="T36" fmla="*/ 397 w 850"/>
                <a:gd name="T37" fmla="*/ 935 h 1048"/>
                <a:gd name="T38" fmla="*/ 482 w 850"/>
                <a:gd name="T39" fmla="*/ 963 h 1048"/>
                <a:gd name="T40" fmla="*/ 482 w 850"/>
                <a:gd name="T41" fmla="*/ 1020 h 1048"/>
                <a:gd name="T42" fmla="*/ 538 w 850"/>
                <a:gd name="T43" fmla="*/ 1048 h 1048"/>
                <a:gd name="T44" fmla="*/ 538 w 850"/>
                <a:gd name="T45" fmla="*/ 992 h 1048"/>
                <a:gd name="T46" fmla="*/ 567 w 850"/>
                <a:gd name="T47" fmla="*/ 1020 h 1048"/>
                <a:gd name="T48" fmla="*/ 567 w 850"/>
                <a:gd name="T49" fmla="*/ 1048 h 1048"/>
                <a:gd name="T50" fmla="*/ 652 w 850"/>
                <a:gd name="T51" fmla="*/ 992 h 1048"/>
                <a:gd name="T52" fmla="*/ 709 w 850"/>
                <a:gd name="T53" fmla="*/ 992 h 1048"/>
                <a:gd name="T54" fmla="*/ 737 w 850"/>
                <a:gd name="T55" fmla="*/ 907 h 1048"/>
                <a:gd name="T56" fmla="*/ 709 w 850"/>
                <a:gd name="T57" fmla="*/ 878 h 1048"/>
                <a:gd name="T58" fmla="*/ 737 w 850"/>
                <a:gd name="T59" fmla="*/ 850 h 1048"/>
                <a:gd name="T60" fmla="*/ 737 w 850"/>
                <a:gd name="T61" fmla="*/ 793 h 1048"/>
                <a:gd name="T62" fmla="*/ 709 w 850"/>
                <a:gd name="T63" fmla="*/ 793 h 1048"/>
                <a:gd name="T64" fmla="*/ 737 w 850"/>
                <a:gd name="T65" fmla="*/ 623 h 1048"/>
                <a:gd name="T66" fmla="*/ 765 w 850"/>
                <a:gd name="T67" fmla="*/ 566 h 1048"/>
                <a:gd name="T68" fmla="*/ 794 w 850"/>
                <a:gd name="T69" fmla="*/ 453 h 1048"/>
                <a:gd name="T70" fmla="*/ 850 w 850"/>
                <a:gd name="T71" fmla="*/ 396 h 1048"/>
                <a:gd name="T72" fmla="*/ 794 w 850"/>
                <a:gd name="T73" fmla="*/ 396 h 1048"/>
                <a:gd name="T74" fmla="*/ 794 w 850"/>
                <a:gd name="T75" fmla="*/ 340 h 1048"/>
                <a:gd name="T76" fmla="*/ 737 w 850"/>
                <a:gd name="T77" fmla="*/ 340 h 1048"/>
                <a:gd name="T78" fmla="*/ 709 w 850"/>
                <a:gd name="T79" fmla="*/ 311 h 1048"/>
                <a:gd name="T80" fmla="*/ 652 w 850"/>
                <a:gd name="T81" fmla="*/ 34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048">
                  <a:moveTo>
                    <a:pt x="652" y="340"/>
                  </a:moveTo>
                  <a:lnTo>
                    <a:pt x="623" y="255"/>
                  </a:lnTo>
                  <a:lnTo>
                    <a:pt x="623" y="170"/>
                  </a:lnTo>
                  <a:lnTo>
                    <a:pt x="595" y="85"/>
                  </a:lnTo>
                  <a:lnTo>
                    <a:pt x="453" y="0"/>
                  </a:lnTo>
                  <a:lnTo>
                    <a:pt x="340" y="56"/>
                  </a:lnTo>
                  <a:lnTo>
                    <a:pt x="312" y="226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170" y="368"/>
                  </a:lnTo>
                  <a:lnTo>
                    <a:pt x="170" y="425"/>
                  </a:lnTo>
                  <a:lnTo>
                    <a:pt x="312" y="481"/>
                  </a:lnTo>
                  <a:lnTo>
                    <a:pt x="340" y="566"/>
                  </a:lnTo>
                  <a:lnTo>
                    <a:pt x="255" y="992"/>
                  </a:lnTo>
                  <a:lnTo>
                    <a:pt x="340" y="992"/>
                  </a:lnTo>
                  <a:lnTo>
                    <a:pt x="397" y="935"/>
                  </a:lnTo>
                  <a:lnTo>
                    <a:pt x="482" y="963"/>
                  </a:lnTo>
                  <a:lnTo>
                    <a:pt x="482" y="1020"/>
                  </a:lnTo>
                  <a:lnTo>
                    <a:pt x="538" y="1048"/>
                  </a:lnTo>
                  <a:lnTo>
                    <a:pt x="538" y="992"/>
                  </a:lnTo>
                  <a:lnTo>
                    <a:pt x="567" y="1020"/>
                  </a:lnTo>
                  <a:lnTo>
                    <a:pt x="567" y="1048"/>
                  </a:lnTo>
                  <a:lnTo>
                    <a:pt x="652" y="992"/>
                  </a:lnTo>
                  <a:lnTo>
                    <a:pt x="709" y="992"/>
                  </a:lnTo>
                  <a:lnTo>
                    <a:pt x="737" y="907"/>
                  </a:lnTo>
                  <a:lnTo>
                    <a:pt x="709" y="878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09" y="793"/>
                  </a:lnTo>
                  <a:lnTo>
                    <a:pt x="737" y="623"/>
                  </a:lnTo>
                  <a:lnTo>
                    <a:pt x="765" y="566"/>
                  </a:lnTo>
                  <a:lnTo>
                    <a:pt x="794" y="45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09" y="311"/>
                  </a:lnTo>
                  <a:lnTo>
                    <a:pt x="652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6" name="Freeform 281">
              <a:extLst>
                <a:ext uri="{FF2B5EF4-FFF2-40B4-BE49-F238E27FC236}">
                  <a16:creationId xmlns:a16="http://schemas.microsoft.com/office/drawing/2014/main" id="{5AC97E23-E8FD-4A54-8FDB-091836936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715"/>
              <a:ext cx="1219" cy="1588"/>
            </a:xfrm>
            <a:custGeom>
              <a:avLst/>
              <a:gdLst>
                <a:gd name="T0" fmla="*/ 227 w 1219"/>
                <a:gd name="T1" fmla="*/ 539 h 1588"/>
                <a:gd name="T2" fmla="*/ 369 w 1219"/>
                <a:gd name="T3" fmla="*/ 510 h 1588"/>
                <a:gd name="T4" fmla="*/ 425 w 1219"/>
                <a:gd name="T5" fmla="*/ 595 h 1588"/>
                <a:gd name="T6" fmla="*/ 454 w 1219"/>
                <a:gd name="T7" fmla="*/ 567 h 1588"/>
                <a:gd name="T8" fmla="*/ 539 w 1219"/>
                <a:gd name="T9" fmla="*/ 539 h 1588"/>
                <a:gd name="T10" fmla="*/ 624 w 1219"/>
                <a:gd name="T11" fmla="*/ 454 h 1588"/>
                <a:gd name="T12" fmla="*/ 624 w 1219"/>
                <a:gd name="T13" fmla="*/ 397 h 1588"/>
                <a:gd name="T14" fmla="*/ 596 w 1219"/>
                <a:gd name="T15" fmla="*/ 340 h 1588"/>
                <a:gd name="T16" fmla="*/ 652 w 1219"/>
                <a:gd name="T17" fmla="*/ 113 h 1588"/>
                <a:gd name="T18" fmla="*/ 851 w 1219"/>
                <a:gd name="T19" fmla="*/ 142 h 1588"/>
                <a:gd name="T20" fmla="*/ 851 w 1219"/>
                <a:gd name="T21" fmla="*/ 312 h 1588"/>
                <a:gd name="T22" fmla="*/ 907 w 1219"/>
                <a:gd name="T23" fmla="*/ 369 h 1588"/>
                <a:gd name="T24" fmla="*/ 879 w 1219"/>
                <a:gd name="T25" fmla="*/ 510 h 1588"/>
                <a:gd name="T26" fmla="*/ 936 w 1219"/>
                <a:gd name="T27" fmla="*/ 567 h 1588"/>
                <a:gd name="T28" fmla="*/ 1021 w 1219"/>
                <a:gd name="T29" fmla="*/ 652 h 1588"/>
                <a:gd name="T30" fmla="*/ 1134 w 1219"/>
                <a:gd name="T31" fmla="*/ 737 h 1588"/>
                <a:gd name="T32" fmla="*/ 1191 w 1219"/>
                <a:gd name="T33" fmla="*/ 794 h 1588"/>
                <a:gd name="T34" fmla="*/ 1106 w 1219"/>
                <a:gd name="T35" fmla="*/ 851 h 1588"/>
                <a:gd name="T36" fmla="*/ 1049 w 1219"/>
                <a:gd name="T37" fmla="*/ 936 h 1588"/>
                <a:gd name="T38" fmla="*/ 1077 w 1219"/>
                <a:gd name="T39" fmla="*/ 1049 h 1588"/>
                <a:gd name="T40" fmla="*/ 1049 w 1219"/>
                <a:gd name="T41" fmla="*/ 1219 h 1588"/>
                <a:gd name="T42" fmla="*/ 1049 w 1219"/>
                <a:gd name="T43" fmla="*/ 1333 h 1588"/>
                <a:gd name="T44" fmla="*/ 1049 w 1219"/>
                <a:gd name="T45" fmla="*/ 1389 h 1588"/>
                <a:gd name="T46" fmla="*/ 1021 w 1219"/>
                <a:gd name="T47" fmla="*/ 1503 h 1588"/>
                <a:gd name="T48" fmla="*/ 992 w 1219"/>
                <a:gd name="T49" fmla="*/ 1588 h 1588"/>
                <a:gd name="T50" fmla="*/ 907 w 1219"/>
                <a:gd name="T51" fmla="*/ 1474 h 1588"/>
                <a:gd name="T52" fmla="*/ 822 w 1219"/>
                <a:gd name="T53" fmla="*/ 1446 h 1588"/>
                <a:gd name="T54" fmla="*/ 766 w 1219"/>
                <a:gd name="T55" fmla="*/ 1276 h 1588"/>
                <a:gd name="T56" fmla="*/ 794 w 1219"/>
                <a:gd name="T57" fmla="*/ 1162 h 1588"/>
                <a:gd name="T58" fmla="*/ 681 w 1219"/>
                <a:gd name="T59" fmla="*/ 1191 h 1588"/>
                <a:gd name="T60" fmla="*/ 567 w 1219"/>
                <a:gd name="T61" fmla="*/ 1191 h 1588"/>
                <a:gd name="T62" fmla="*/ 369 w 1219"/>
                <a:gd name="T63" fmla="*/ 1049 h 1588"/>
                <a:gd name="T64" fmla="*/ 227 w 1219"/>
                <a:gd name="T65" fmla="*/ 1134 h 1588"/>
                <a:gd name="T66" fmla="*/ 142 w 1219"/>
                <a:gd name="T67" fmla="*/ 1219 h 1588"/>
                <a:gd name="T68" fmla="*/ 85 w 1219"/>
                <a:gd name="T69" fmla="*/ 936 h 1588"/>
                <a:gd name="T70" fmla="*/ 57 w 1219"/>
                <a:gd name="T71" fmla="*/ 822 h 1588"/>
                <a:gd name="T72" fmla="*/ 142 w 1219"/>
                <a:gd name="T73" fmla="*/ 53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9" h="1588">
                  <a:moveTo>
                    <a:pt x="142" y="539"/>
                  </a:moveTo>
                  <a:lnTo>
                    <a:pt x="227" y="539"/>
                  </a:lnTo>
                  <a:lnTo>
                    <a:pt x="284" y="482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95"/>
                  </a:lnTo>
                  <a:lnTo>
                    <a:pt x="425" y="539"/>
                  </a:lnTo>
                  <a:lnTo>
                    <a:pt x="454" y="567"/>
                  </a:lnTo>
                  <a:lnTo>
                    <a:pt x="454" y="595"/>
                  </a:lnTo>
                  <a:lnTo>
                    <a:pt x="539" y="539"/>
                  </a:lnTo>
                  <a:lnTo>
                    <a:pt x="596" y="539"/>
                  </a:lnTo>
                  <a:lnTo>
                    <a:pt x="624" y="454"/>
                  </a:lnTo>
                  <a:lnTo>
                    <a:pt x="596" y="425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96" y="340"/>
                  </a:lnTo>
                  <a:lnTo>
                    <a:pt x="624" y="170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851" y="142"/>
                  </a:lnTo>
                  <a:lnTo>
                    <a:pt x="822" y="227"/>
                  </a:lnTo>
                  <a:lnTo>
                    <a:pt x="851" y="312"/>
                  </a:lnTo>
                  <a:lnTo>
                    <a:pt x="851" y="369"/>
                  </a:lnTo>
                  <a:lnTo>
                    <a:pt x="907" y="369"/>
                  </a:lnTo>
                  <a:lnTo>
                    <a:pt x="936" y="425"/>
                  </a:lnTo>
                  <a:lnTo>
                    <a:pt x="879" y="510"/>
                  </a:lnTo>
                  <a:lnTo>
                    <a:pt x="936" y="539"/>
                  </a:lnTo>
                  <a:lnTo>
                    <a:pt x="936" y="567"/>
                  </a:lnTo>
                  <a:lnTo>
                    <a:pt x="936" y="595"/>
                  </a:lnTo>
                  <a:lnTo>
                    <a:pt x="1021" y="652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106" y="766"/>
                  </a:lnTo>
                  <a:lnTo>
                    <a:pt x="1191" y="794"/>
                  </a:lnTo>
                  <a:lnTo>
                    <a:pt x="1219" y="851"/>
                  </a:lnTo>
                  <a:lnTo>
                    <a:pt x="1106" y="851"/>
                  </a:lnTo>
                  <a:lnTo>
                    <a:pt x="1134" y="907"/>
                  </a:lnTo>
                  <a:lnTo>
                    <a:pt x="1049" y="936"/>
                  </a:lnTo>
                  <a:lnTo>
                    <a:pt x="1049" y="1021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219"/>
                  </a:lnTo>
                  <a:lnTo>
                    <a:pt x="992" y="1247"/>
                  </a:lnTo>
                  <a:lnTo>
                    <a:pt x="1049" y="1333"/>
                  </a:lnTo>
                  <a:lnTo>
                    <a:pt x="1021" y="1361"/>
                  </a:lnTo>
                  <a:lnTo>
                    <a:pt x="1049" y="1389"/>
                  </a:lnTo>
                  <a:lnTo>
                    <a:pt x="1021" y="1446"/>
                  </a:lnTo>
                  <a:lnTo>
                    <a:pt x="1021" y="1503"/>
                  </a:lnTo>
                  <a:lnTo>
                    <a:pt x="992" y="1503"/>
                  </a:lnTo>
                  <a:lnTo>
                    <a:pt x="992" y="1588"/>
                  </a:lnTo>
                  <a:lnTo>
                    <a:pt x="936" y="1559"/>
                  </a:lnTo>
                  <a:lnTo>
                    <a:pt x="907" y="1474"/>
                  </a:lnTo>
                  <a:lnTo>
                    <a:pt x="822" y="1503"/>
                  </a:lnTo>
                  <a:lnTo>
                    <a:pt x="822" y="1446"/>
                  </a:lnTo>
                  <a:lnTo>
                    <a:pt x="737" y="1333"/>
                  </a:lnTo>
                  <a:lnTo>
                    <a:pt x="766" y="1276"/>
                  </a:lnTo>
                  <a:lnTo>
                    <a:pt x="822" y="1191"/>
                  </a:lnTo>
                  <a:lnTo>
                    <a:pt x="794" y="1162"/>
                  </a:lnTo>
                  <a:lnTo>
                    <a:pt x="709" y="1162"/>
                  </a:lnTo>
                  <a:lnTo>
                    <a:pt x="681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34"/>
                  </a:lnTo>
                  <a:lnTo>
                    <a:pt x="369" y="1049"/>
                  </a:lnTo>
                  <a:lnTo>
                    <a:pt x="284" y="1077"/>
                  </a:lnTo>
                  <a:lnTo>
                    <a:pt x="227" y="1134"/>
                  </a:lnTo>
                  <a:lnTo>
                    <a:pt x="199" y="1191"/>
                  </a:lnTo>
                  <a:lnTo>
                    <a:pt x="142" y="1219"/>
                  </a:lnTo>
                  <a:lnTo>
                    <a:pt x="0" y="1219"/>
                  </a:lnTo>
                  <a:lnTo>
                    <a:pt x="85" y="936"/>
                  </a:lnTo>
                  <a:lnTo>
                    <a:pt x="57" y="907"/>
                  </a:lnTo>
                  <a:lnTo>
                    <a:pt x="57" y="822"/>
                  </a:lnTo>
                  <a:lnTo>
                    <a:pt x="114" y="851"/>
                  </a:lnTo>
                  <a:lnTo>
                    <a:pt x="142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7" name="Freeform 283">
              <a:extLst>
                <a:ext uri="{FF2B5EF4-FFF2-40B4-BE49-F238E27FC236}">
                  <a16:creationId xmlns:a16="http://schemas.microsoft.com/office/drawing/2014/main" id="{A177DD19-0DC8-4F90-9324-1290FE7F5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2161"/>
              <a:ext cx="1021" cy="1077"/>
            </a:xfrm>
            <a:custGeom>
              <a:avLst/>
              <a:gdLst>
                <a:gd name="T0" fmla="*/ 992 w 1021"/>
                <a:gd name="T1" fmla="*/ 935 h 1077"/>
                <a:gd name="T2" fmla="*/ 794 w 1021"/>
                <a:gd name="T3" fmla="*/ 822 h 1077"/>
                <a:gd name="T4" fmla="*/ 624 w 1021"/>
                <a:gd name="T5" fmla="*/ 822 h 1077"/>
                <a:gd name="T6" fmla="*/ 567 w 1021"/>
                <a:gd name="T7" fmla="*/ 907 h 1077"/>
                <a:gd name="T8" fmla="*/ 595 w 1021"/>
                <a:gd name="T9" fmla="*/ 1021 h 1077"/>
                <a:gd name="T10" fmla="*/ 510 w 1021"/>
                <a:gd name="T11" fmla="*/ 1021 h 1077"/>
                <a:gd name="T12" fmla="*/ 510 w 1021"/>
                <a:gd name="T13" fmla="*/ 992 h 1077"/>
                <a:gd name="T14" fmla="*/ 425 w 1021"/>
                <a:gd name="T15" fmla="*/ 1077 h 1077"/>
                <a:gd name="T16" fmla="*/ 340 w 1021"/>
                <a:gd name="T17" fmla="*/ 992 h 1077"/>
                <a:gd name="T18" fmla="*/ 227 w 1021"/>
                <a:gd name="T19" fmla="*/ 1049 h 1077"/>
                <a:gd name="T20" fmla="*/ 170 w 1021"/>
                <a:gd name="T21" fmla="*/ 992 h 1077"/>
                <a:gd name="T22" fmla="*/ 142 w 1021"/>
                <a:gd name="T23" fmla="*/ 879 h 1077"/>
                <a:gd name="T24" fmla="*/ 113 w 1021"/>
                <a:gd name="T25" fmla="*/ 794 h 1077"/>
                <a:gd name="T26" fmla="*/ 57 w 1021"/>
                <a:gd name="T27" fmla="*/ 794 h 1077"/>
                <a:gd name="T28" fmla="*/ 0 w 1021"/>
                <a:gd name="T29" fmla="*/ 652 h 1077"/>
                <a:gd name="T30" fmla="*/ 0 w 1021"/>
                <a:gd name="T31" fmla="*/ 595 h 1077"/>
                <a:gd name="T32" fmla="*/ 57 w 1021"/>
                <a:gd name="T33" fmla="*/ 624 h 1077"/>
                <a:gd name="T34" fmla="*/ 85 w 1021"/>
                <a:gd name="T35" fmla="*/ 567 h 1077"/>
                <a:gd name="T36" fmla="*/ 28 w 1021"/>
                <a:gd name="T37" fmla="*/ 539 h 1077"/>
                <a:gd name="T38" fmla="*/ 0 w 1021"/>
                <a:gd name="T39" fmla="*/ 454 h 1077"/>
                <a:gd name="T40" fmla="*/ 0 w 1021"/>
                <a:gd name="T41" fmla="*/ 312 h 1077"/>
                <a:gd name="T42" fmla="*/ 113 w 1021"/>
                <a:gd name="T43" fmla="*/ 454 h 1077"/>
                <a:gd name="T44" fmla="*/ 227 w 1021"/>
                <a:gd name="T45" fmla="*/ 482 h 1077"/>
                <a:gd name="T46" fmla="*/ 340 w 1021"/>
                <a:gd name="T47" fmla="*/ 539 h 1077"/>
                <a:gd name="T48" fmla="*/ 454 w 1021"/>
                <a:gd name="T49" fmla="*/ 567 h 1077"/>
                <a:gd name="T50" fmla="*/ 680 w 1021"/>
                <a:gd name="T51" fmla="*/ 340 h 1077"/>
                <a:gd name="T52" fmla="*/ 850 w 1021"/>
                <a:gd name="T53" fmla="*/ 113 h 1077"/>
                <a:gd name="T54" fmla="*/ 907 w 1021"/>
                <a:gd name="T55" fmla="*/ 0 h 1077"/>
                <a:gd name="T56" fmla="*/ 935 w 1021"/>
                <a:gd name="T57" fmla="*/ 28 h 1077"/>
                <a:gd name="T58" fmla="*/ 935 w 1021"/>
                <a:gd name="T59" fmla="*/ 57 h 1077"/>
                <a:gd name="T60" fmla="*/ 964 w 1021"/>
                <a:gd name="T61" fmla="*/ 85 h 1077"/>
                <a:gd name="T62" fmla="*/ 964 w 1021"/>
                <a:gd name="T63" fmla="*/ 142 h 1077"/>
                <a:gd name="T64" fmla="*/ 850 w 1021"/>
                <a:gd name="T65" fmla="*/ 255 h 1077"/>
                <a:gd name="T66" fmla="*/ 907 w 1021"/>
                <a:gd name="T67" fmla="*/ 340 h 1077"/>
                <a:gd name="T68" fmla="*/ 822 w 1021"/>
                <a:gd name="T69" fmla="*/ 539 h 1077"/>
                <a:gd name="T70" fmla="*/ 992 w 1021"/>
                <a:gd name="T71" fmla="*/ 709 h 1077"/>
                <a:gd name="T72" fmla="*/ 935 w 1021"/>
                <a:gd name="T73" fmla="*/ 822 h 1077"/>
                <a:gd name="T74" fmla="*/ 1021 w 1021"/>
                <a:gd name="T75" fmla="*/ 907 h 1077"/>
                <a:gd name="T76" fmla="*/ 992 w 1021"/>
                <a:gd name="T77" fmla="*/ 93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1077">
                  <a:moveTo>
                    <a:pt x="992" y="935"/>
                  </a:moveTo>
                  <a:lnTo>
                    <a:pt x="794" y="822"/>
                  </a:lnTo>
                  <a:lnTo>
                    <a:pt x="624" y="822"/>
                  </a:lnTo>
                  <a:lnTo>
                    <a:pt x="567" y="907"/>
                  </a:lnTo>
                  <a:lnTo>
                    <a:pt x="595" y="1021"/>
                  </a:lnTo>
                  <a:lnTo>
                    <a:pt x="510" y="1021"/>
                  </a:lnTo>
                  <a:lnTo>
                    <a:pt x="510" y="992"/>
                  </a:lnTo>
                  <a:lnTo>
                    <a:pt x="425" y="1077"/>
                  </a:lnTo>
                  <a:lnTo>
                    <a:pt x="340" y="992"/>
                  </a:lnTo>
                  <a:lnTo>
                    <a:pt x="227" y="1049"/>
                  </a:lnTo>
                  <a:lnTo>
                    <a:pt x="170" y="992"/>
                  </a:lnTo>
                  <a:lnTo>
                    <a:pt x="142" y="879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624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454"/>
                  </a:lnTo>
                  <a:lnTo>
                    <a:pt x="0" y="312"/>
                  </a:lnTo>
                  <a:lnTo>
                    <a:pt x="113" y="454"/>
                  </a:lnTo>
                  <a:lnTo>
                    <a:pt x="227" y="482"/>
                  </a:lnTo>
                  <a:lnTo>
                    <a:pt x="340" y="539"/>
                  </a:lnTo>
                  <a:lnTo>
                    <a:pt x="454" y="567"/>
                  </a:lnTo>
                  <a:lnTo>
                    <a:pt x="680" y="340"/>
                  </a:lnTo>
                  <a:lnTo>
                    <a:pt x="850" y="113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57"/>
                  </a:lnTo>
                  <a:lnTo>
                    <a:pt x="964" y="85"/>
                  </a:lnTo>
                  <a:lnTo>
                    <a:pt x="964" y="142"/>
                  </a:lnTo>
                  <a:lnTo>
                    <a:pt x="850" y="255"/>
                  </a:lnTo>
                  <a:lnTo>
                    <a:pt x="907" y="340"/>
                  </a:lnTo>
                  <a:lnTo>
                    <a:pt x="822" y="539"/>
                  </a:lnTo>
                  <a:lnTo>
                    <a:pt x="992" y="709"/>
                  </a:lnTo>
                  <a:lnTo>
                    <a:pt x="935" y="822"/>
                  </a:lnTo>
                  <a:lnTo>
                    <a:pt x="1021" y="907"/>
                  </a:lnTo>
                  <a:lnTo>
                    <a:pt x="992" y="93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8" name="Freeform 285">
              <a:extLst>
                <a:ext uri="{FF2B5EF4-FFF2-40B4-BE49-F238E27FC236}">
                  <a16:creationId xmlns:a16="http://schemas.microsoft.com/office/drawing/2014/main" id="{9AC69186-D79A-4D9E-AF5F-6E4F2C5B1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764"/>
              <a:ext cx="1106" cy="879"/>
            </a:xfrm>
            <a:custGeom>
              <a:avLst/>
              <a:gdLst>
                <a:gd name="T0" fmla="*/ 0 w 1106"/>
                <a:gd name="T1" fmla="*/ 397 h 879"/>
                <a:gd name="T2" fmla="*/ 57 w 1106"/>
                <a:gd name="T3" fmla="*/ 284 h 879"/>
                <a:gd name="T4" fmla="*/ 85 w 1106"/>
                <a:gd name="T5" fmla="*/ 170 h 879"/>
                <a:gd name="T6" fmla="*/ 227 w 1106"/>
                <a:gd name="T7" fmla="*/ 170 h 879"/>
                <a:gd name="T8" fmla="*/ 284 w 1106"/>
                <a:gd name="T9" fmla="*/ 142 h 879"/>
                <a:gd name="T10" fmla="*/ 312 w 1106"/>
                <a:gd name="T11" fmla="*/ 85 h 879"/>
                <a:gd name="T12" fmla="*/ 369 w 1106"/>
                <a:gd name="T13" fmla="*/ 28 h 879"/>
                <a:gd name="T14" fmla="*/ 454 w 1106"/>
                <a:gd name="T15" fmla="*/ 0 h 879"/>
                <a:gd name="T16" fmla="*/ 624 w 1106"/>
                <a:gd name="T17" fmla="*/ 85 h 879"/>
                <a:gd name="T18" fmla="*/ 652 w 1106"/>
                <a:gd name="T19" fmla="*/ 142 h 879"/>
                <a:gd name="T20" fmla="*/ 709 w 1106"/>
                <a:gd name="T21" fmla="*/ 113 h 879"/>
                <a:gd name="T22" fmla="*/ 766 w 1106"/>
                <a:gd name="T23" fmla="*/ 142 h 879"/>
                <a:gd name="T24" fmla="*/ 794 w 1106"/>
                <a:gd name="T25" fmla="*/ 113 h 879"/>
                <a:gd name="T26" fmla="*/ 879 w 1106"/>
                <a:gd name="T27" fmla="*/ 113 h 879"/>
                <a:gd name="T28" fmla="*/ 907 w 1106"/>
                <a:gd name="T29" fmla="*/ 142 h 879"/>
                <a:gd name="T30" fmla="*/ 822 w 1106"/>
                <a:gd name="T31" fmla="*/ 284 h 879"/>
                <a:gd name="T32" fmla="*/ 907 w 1106"/>
                <a:gd name="T33" fmla="*/ 397 h 879"/>
                <a:gd name="T34" fmla="*/ 907 w 1106"/>
                <a:gd name="T35" fmla="*/ 454 h 879"/>
                <a:gd name="T36" fmla="*/ 992 w 1106"/>
                <a:gd name="T37" fmla="*/ 425 h 879"/>
                <a:gd name="T38" fmla="*/ 1021 w 1106"/>
                <a:gd name="T39" fmla="*/ 510 h 879"/>
                <a:gd name="T40" fmla="*/ 1077 w 1106"/>
                <a:gd name="T41" fmla="*/ 539 h 879"/>
                <a:gd name="T42" fmla="*/ 1077 w 1106"/>
                <a:gd name="T43" fmla="*/ 595 h 879"/>
                <a:gd name="T44" fmla="*/ 1106 w 1106"/>
                <a:gd name="T45" fmla="*/ 624 h 879"/>
                <a:gd name="T46" fmla="*/ 1077 w 1106"/>
                <a:gd name="T47" fmla="*/ 652 h 879"/>
                <a:gd name="T48" fmla="*/ 1106 w 1106"/>
                <a:gd name="T49" fmla="*/ 680 h 879"/>
                <a:gd name="T50" fmla="*/ 1049 w 1106"/>
                <a:gd name="T51" fmla="*/ 737 h 879"/>
                <a:gd name="T52" fmla="*/ 992 w 1106"/>
                <a:gd name="T53" fmla="*/ 737 h 879"/>
                <a:gd name="T54" fmla="*/ 964 w 1106"/>
                <a:gd name="T55" fmla="*/ 680 h 879"/>
                <a:gd name="T56" fmla="*/ 907 w 1106"/>
                <a:gd name="T57" fmla="*/ 709 h 879"/>
                <a:gd name="T58" fmla="*/ 851 w 1106"/>
                <a:gd name="T59" fmla="*/ 737 h 879"/>
                <a:gd name="T60" fmla="*/ 794 w 1106"/>
                <a:gd name="T61" fmla="*/ 680 h 879"/>
                <a:gd name="T62" fmla="*/ 737 w 1106"/>
                <a:gd name="T63" fmla="*/ 765 h 879"/>
                <a:gd name="T64" fmla="*/ 681 w 1106"/>
                <a:gd name="T65" fmla="*/ 765 h 879"/>
                <a:gd name="T66" fmla="*/ 681 w 1106"/>
                <a:gd name="T67" fmla="*/ 794 h 879"/>
                <a:gd name="T68" fmla="*/ 624 w 1106"/>
                <a:gd name="T69" fmla="*/ 822 h 879"/>
                <a:gd name="T70" fmla="*/ 652 w 1106"/>
                <a:gd name="T71" fmla="*/ 851 h 879"/>
                <a:gd name="T72" fmla="*/ 510 w 1106"/>
                <a:gd name="T73" fmla="*/ 879 h 879"/>
                <a:gd name="T74" fmla="*/ 454 w 1106"/>
                <a:gd name="T75" fmla="*/ 822 h 879"/>
                <a:gd name="T76" fmla="*/ 454 w 1106"/>
                <a:gd name="T77" fmla="*/ 595 h 879"/>
                <a:gd name="T78" fmla="*/ 482 w 1106"/>
                <a:gd name="T79" fmla="*/ 567 h 879"/>
                <a:gd name="T80" fmla="*/ 454 w 1106"/>
                <a:gd name="T81" fmla="*/ 482 h 879"/>
                <a:gd name="T82" fmla="*/ 227 w 1106"/>
                <a:gd name="T83" fmla="*/ 340 h 879"/>
                <a:gd name="T84" fmla="*/ 199 w 1106"/>
                <a:gd name="T85" fmla="*/ 284 h 879"/>
                <a:gd name="T86" fmla="*/ 142 w 1106"/>
                <a:gd name="T87" fmla="*/ 284 h 879"/>
                <a:gd name="T88" fmla="*/ 114 w 1106"/>
                <a:gd name="T89" fmla="*/ 397 h 879"/>
                <a:gd name="T90" fmla="*/ 170 w 1106"/>
                <a:gd name="T91" fmla="*/ 425 h 879"/>
                <a:gd name="T92" fmla="*/ 57 w 1106"/>
                <a:gd name="T93" fmla="*/ 482 h 879"/>
                <a:gd name="T94" fmla="*/ 28 w 1106"/>
                <a:gd name="T95" fmla="*/ 454 h 879"/>
                <a:gd name="T96" fmla="*/ 28 w 1106"/>
                <a:gd name="T97" fmla="*/ 425 h 879"/>
                <a:gd name="T98" fmla="*/ 0 w 1106"/>
                <a:gd name="T9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6" h="879">
                  <a:moveTo>
                    <a:pt x="0" y="397"/>
                  </a:moveTo>
                  <a:lnTo>
                    <a:pt x="57" y="284"/>
                  </a:lnTo>
                  <a:lnTo>
                    <a:pt x="85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94" y="113"/>
                  </a:lnTo>
                  <a:lnTo>
                    <a:pt x="879" y="113"/>
                  </a:lnTo>
                  <a:lnTo>
                    <a:pt x="907" y="142"/>
                  </a:lnTo>
                  <a:lnTo>
                    <a:pt x="822" y="284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92" y="425"/>
                  </a:lnTo>
                  <a:lnTo>
                    <a:pt x="1021" y="510"/>
                  </a:lnTo>
                  <a:lnTo>
                    <a:pt x="1077" y="539"/>
                  </a:lnTo>
                  <a:lnTo>
                    <a:pt x="1077" y="595"/>
                  </a:lnTo>
                  <a:lnTo>
                    <a:pt x="1106" y="624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049" y="737"/>
                  </a:lnTo>
                  <a:lnTo>
                    <a:pt x="992" y="737"/>
                  </a:lnTo>
                  <a:lnTo>
                    <a:pt x="964" y="680"/>
                  </a:lnTo>
                  <a:lnTo>
                    <a:pt x="907" y="709"/>
                  </a:lnTo>
                  <a:lnTo>
                    <a:pt x="851" y="737"/>
                  </a:lnTo>
                  <a:lnTo>
                    <a:pt x="794" y="680"/>
                  </a:lnTo>
                  <a:lnTo>
                    <a:pt x="737" y="765"/>
                  </a:lnTo>
                  <a:lnTo>
                    <a:pt x="681" y="765"/>
                  </a:lnTo>
                  <a:lnTo>
                    <a:pt x="681" y="794"/>
                  </a:lnTo>
                  <a:lnTo>
                    <a:pt x="624" y="822"/>
                  </a:lnTo>
                  <a:lnTo>
                    <a:pt x="652" y="851"/>
                  </a:lnTo>
                  <a:lnTo>
                    <a:pt x="510" y="879"/>
                  </a:lnTo>
                  <a:lnTo>
                    <a:pt x="454" y="822"/>
                  </a:lnTo>
                  <a:lnTo>
                    <a:pt x="454" y="595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227" y="340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397"/>
                  </a:lnTo>
                  <a:lnTo>
                    <a:pt x="170" y="425"/>
                  </a:lnTo>
                  <a:lnTo>
                    <a:pt x="57" y="482"/>
                  </a:lnTo>
                  <a:lnTo>
                    <a:pt x="28" y="454"/>
                  </a:lnTo>
                  <a:lnTo>
                    <a:pt x="28" y="425"/>
                  </a:lnTo>
                  <a:lnTo>
                    <a:pt x="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9" name="Freeform 286">
              <a:extLst>
                <a:ext uri="{FF2B5EF4-FFF2-40B4-BE49-F238E27FC236}">
                  <a16:creationId xmlns:a16="http://schemas.microsoft.com/office/drawing/2014/main" id="{5D8291C0-DA40-4FCA-9F0F-5FD14CEF7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49" cy="908"/>
            </a:xfrm>
            <a:custGeom>
              <a:avLst/>
              <a:gdLst>
                <a:gd name="T0" fmla="*/ 708 w 1049"/>
                <a:gd name="T1" fmla="*/ 681 h 908"/>
                <a:gd name="T2" fmla="*/ 708 w 1049"/>
                <a:gd name="T3" fmla="*/ 738 h 908"/>
                <a:gd name="T4" fmla="*/ 737 w 1049"/>
                <a:gd name="T5" fmla="*/ 738 h 908"/>
                <a:gd name="T6" fmla="*/ 737 w 1049"/>
                <a:gd name="T7" fmla="*/ 823 h 908"/>
                <a:gd name="T8" fmla="*/ 822 w 1049"/>
                <a:gd name="T9" fmla="*/ 879 h 908"/>
                <a:gd name="T10" fmla="*/ 935 w 1049"/>
                <a:gd name="T11" fmla="*/ 908 h 908"/>
                <a:gd name="T12" fmla="*/ 935 w 1049"/>
                <a:gd name="T13" fmla="*/ 851 h 908"/>
                <a:gd name="T14" fmla="*/ 992 w 1049"/>
                <a:gd name="T15" fmla="*/ 879 h 908"/>
                <a:gd name="T16" fmla="*/ 1020 w 1049"/>
                <a:gd name="T17" fmla="*/ 851 h 908"/>
                <a:gd name="T18" fmla="*/ 1049 w 1049"/>
                <a:gd name="T19" fmla="*/ 823 h 908"/>
                <a:gd name="T20" fmla="*/ 1020 w 1049"/>
                <a:gd name="T21" fmla="*/ 738 h 908"/>
                <a:gd name="T22" fmla="*/ 992 w 1049"/>
                <a:gd name="T23" fmla="*/ 738 h 908"/>
                <a:gd name="T24" fmla="*/ 1020 w 1049"/>
                <a:gd name="T25" fmla="*/ 652 h 908"/>
                <a:gd name="T26" fmla="*/ 992 w 1049"/>
                <a:gd name="T27" fmla="*/ 624 h 908"/>
                <a:gd name="T28" fmla="*/ 1020 w 1049"/>
                <a:gd name="T29" fmla="*/ 539 h 908"/>
                <a:gd name="T30" fmla="*/ 964 w 1049"/>
                <a:gd name="T31" fmla="*/ 511 h 908"/>
                <a:gd name="T32" fmla="*/ 992 w 1049"/>
                <a:gd name="T33" fmla="*/ 482 h 908"/>
                <a:gd name="T34" fmla="*/ 992 w 1049"/>
                <a:gd name="T35" fmla="*/ 426 h 908"/>
                <a:gd name="T36" fmla="*/ 935 w 1049"/>
                <a:gd name="T37" fmla="*/ 426 h 908"/>
                <a:gd name="T38" fmla="*/ 907 w 1049"/>
                <a:gd name="T39" fmla="*/ 369 h 908"/>
                <a:gd name="T40" fmla="*/ 850 w 1049"/>
                <a:gd name="T41" fmla="*/ 312 h 908"/>
                <a:gd name="T42" fmla="*/ 822 w 1049"/>
                <a:gd name="T43" fmla="*/ 312 h 908"/>
                <a:gd name="T44" fmla="*/ 850 w 1049"/>
                <a:gd name="T45" fmla="*/ 227 h 908"/>
                <a:gd name="T46" fmla="*/ 822 w 1049"/>
                <a:gd name="T47" fmla="*/ 142 h 908"/>
                <a:gd name="T48" fmla="*/ 765 w 1049"/>
                <a:gd name="T49" fmla="*/ 114 h 908"/>
                <a:gd name="T50" fmla="*/ 765 w 1049"/>
                <a:gd name="T51" fmla="*/ 57 h 908"/>
                <a:gd name="T52" fmla="*/ 708 w 1049"/>
                <a:gd name="T53" fmla="*/ 57 h 908"/>
                <a:gd name="T54" fmla="*/ 680 w 1049"/>
                <a:gd name="T55" fmla="*/ 0 h 908"/>
                <a:gd name="T56" fmla="*/ 567 w 1049"/>
                <a:gd name="T57" fmla="*/ 57 h 908"/>
                <a:gd name="T58" fmla="*/ 510 w 1049"/>
                <a:gd name="T59" fmla="*/ 0 h 908"/>
                <a:gd name="T60" fmla="*/ 453 w 1049"/>
                <a:gd name="T61" fmla="*/ 85 h 908"/>
                <a:gd name="T62" fmla="*/ 397 w 1049"/>
                <a:gd name="T63" fmla="*/ 85 h 908"/>
                <a:gd name="T64" fmla="*/ 397 w 1049"/>
                <a:gd name="T65" fmla="*/ 114 h 908"/>
                <a:gd name="T66" fmla="*/ 340 w 1049"/>
                <a:gd name="T67" fmla="*/ 142 h 908"/>
                <a:gd name="T68" fmla="*/ 368 w 1049"/>
                <a:gd name="T69" fmla="*/ 171 h 908"/>
                <a:gd name="T70" fmla="*/ 311 w 1049"/>
                <a:gd name="T71" fmla="*/ 256 h 908"/>
                <a:gd name="T72" fmla="*/ 255 w 1049"/>
                <a:gd name="T73" fmla="*/ 256 h 908"/>
                <a:gd name="T74" fmla="*/ 255 w 1049"/>
                <a:gd name="T75" fmla="*/ 312 h 908"/>
                <a:gd name="T76" fmla="*/ 311 w 1049"/>
                <a:gd name="T77" fmla="*/ 341 h 908"/>
                <a:gd name="T78" fmla="*/ 311 w 1049"/>
                <a:gd name="T79" fmla="*/ 369 h 908"/>
                <a:gd name="T80" fmla="*/ 198 w 1049"/>
                <a:gd name="T81" fmla="*/ 369 h 908"/>
                <a:gd name="T82" fmla="*/ 85 w 1049"/>
                <a:gd name="T83" fmla="*/ 341 h 908"/>
                <a:gd name="T84" fmla="*/ 0 w 1049"/>
                <a:gd name="T85" fmla="*/ 426 h 908"/>
                <a:gd name="T86" fmla="*/ 28 w 1049"/>
                <a:gd name="T87" fmla="*/ 482 h 908"/>
                <a:gd name="T88" fmla="*/ 141 w 1049"/>
                <a:gd name="T89" fmla="*/ 397 h 908"/>
                <a:gd name="T90" fmla="*/ 226 w 1049"/>
                <a:gd name="T91" fmla="*/ 426 h 908"/>
                <a:gd name="T92" fmla="*/ 311 w 1049"/>
                <a:gd name="T93" fmla="*/ 426 h 908"/>
                <a:gd name="T94" fmla="*/ 340 w 1049"/>
                <a:gd name="T95" fmla="*/ 454 h 908"/>
                <a:gd name="T96" fmla="*/ 397 w 1049"/>
                <a:gd name="T97" fmla="*/ 482 h 908"/>
                <a:gd name="T98" fmla="*/ 368 w 1049"/>
                <a:gd name="T99" fmla="*/ 511 h 908"/>
                <a:gd name="T100" fmla="*/ 482 w 1049"/>
                <a:gd name="T101" fmla="*/ 567 h 908"/>
                <a:gd name="T102" fmla="*/ 482 w 1049"/>
                <a:gd name="T103" fmla="*/ 596 h 908"/>
                <a:gd name="T104" fmla="*/ 595 w 1049"/>
                <a:gd name="T105" fmla="*/ 596 h 908"/>
                <a:gd name="T106" fmla="*/ 623 w 1049"/>
                <a:gd name="T107" fmla="*/ 652 h 908"/>
                <a:gd name="T108" fmla="*/ 680 w 1049"/>
                <a:gd name="T109" fmla="*/ 652 h 908"/>
                <a:gd name="T110" fmla="*/ 708 w 1049"/>
                <a:gd name="T11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9" h="908">
                  <a:moveTo>
                    <a:pt x="708" y="681"/>
                  </a:moveTo>
                  <a:lnTo>
                    <a:pt x="708" y="738"/>
                  </a:lnTo>
                  <a:lnTo>
                    <a:pt x="737" y="738"/>
                  </a:lnTo>
                  <a:lnTo>
                    <a:pt x="737" y="823"/>
                  </a:lnTo>
                  <a:lnTo>
                    <a:pt x="822" y="879"/>
                  </a:lnTo>
                  <a:lnTo>
                    <a:pt x="935" y="908"/>
                  </a:lnTo>
                  <a:lnTo>
                    <a:pt x="935" y="851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1049" y="823"/>
                  </a:lnTo>
                  <a:lnTo>
                    <a:pt x="1020" y="738"/>
                  </a:lnTo>
                  <a:lnTo>
                    <a:pt x="992" y="738"/>
                  </a:lnTo>
                  <a:lnTo>
                    <a:pt x="1020" y="652"/>
                  </a:lnTo>
                  <a:lnTo>
                    <a:pt x="992" y="624"/>
                  </a:lnTo>
                  <a:lnTo>
                    <a:pt x="1020" y="539"/>
                  </a:lnTo>
                  <a:lnTo>
                    <a:pt x="964" y="511"/>
                  </a:lnTo>
                  <a:lnTo>
                    <a:pt x="992" y="482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12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08" y="57"/>
                  </a:lnTo>
                  <a:lnTo>
                    <a:pt x="680" y="0"/>
                  </a:lnTo>
                  <a:lnTo>
                    <a:pt x="567" y="57"/>
                  </a:lnTo>
                  <a:lnTo>
                    <a:pt x="510" y="0"/>
                  </a:lnTo>
                  <a:lnTo>
                    <a:pt x="453" y="85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71"/>
                  </a:lnTo>
                  <a:lnTo>
                    <a:pt x="311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311" y="341"/>
                  </a:lnTo>
                  <a:lnTo>
                    <a:pt x="311" y="369"/>
                  </a:lnTo>
                  <a:lnTo>
                    <a:pt x="198" y="369"/>
                  </a:lnTo>
                  <a:lnTo>
                    <a:pt x="85" y="341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1" y="397"/>
                  </a:lnTo>
                  <a:lnTo>
                    <a:pt x="226" y="426"/>
                  </a:lnTo>
                  <a:lnTo>
                    <a:pt x="311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68" y="511"/>
                  </a:lnTo>
                  <a:lnTo>
                    <a:pt x="482" y="567"/>
                  </a:lnTo>
                  <a:lnTo>
                    <a:pt x="482" y="596"/>
                  </a:lnTo>
                  <a:lnTo>
                    <a:pt x="595" y="596"/>
                  </a:lnTo>
                  <a:lnTo>
                    <a:pt x="623" y="652"/>
                  </a:lnTo>
                  <a:lnTo>
                    <a:pt x="680" y="652"/>
                  </a:lnTo>
                  <a:lnTo>
                    <a:pt x="708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0" name="Freeform 287">
              <a:extLst>
                <a:ext uri="{FF2B5EF4-FFF2-40B4-BE49-F238E27FC236}">
                  <a16:creationId xmlns:a16="http://schemas.microsoft.com/office/drawing/2014/main" id="{C40E3E00-65FC-499D-8F23-14F471C8E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2048"/>
              <a:ext cx="567" cy="850"/>
            </a:xfrm>
            <a:custGeom>
              <a:avLst/>
              <a:gdLst>
                <a:gd name="T0" fmla="*/ 454 w 567"/>
                <a:gd name="T1" fmla="*/ 737 h 850"/>
                <a:gd name="T2" fmla="*/ 369 w 567"/>
                <a:gd name="T3" fmla="*/ 822 h 850"/>
                <a:gd name="T4" fmla="*/ 255 w 567"/>
                <a:gd name="T5" fmla="*/ 850 h 850"/>
                <a:gd name="T6" fmla="*/ 170 w 567"/>
                <a:gd name="T7" fmla="*/ 822 h 850"/>
                <a:gd name="T8" fmla="*/ 0 w 567"/>
                <a:gd name="T9" fmla="*/ 652 h 850"/>
                <a:gd name="T10" fmla="*/ 85 w 567"/>
                <a:gd name="T11" fmla="*/ 453 h 850"/>
                <a:gd name="T12" fmla="*/ 28 w 567"/>
                <a:gd name="T13" fmla="*/ 368 h 850"/>
                <a:gd name="T14" fmla="*/ 142 w 567"/>
                <a:gd name="T15" fmla="*/ 255 h 850"/>
                <a:gd name="T16" fmla="*/ 142 w 567"/>
                <a:gd name="T17" fmla="*/ 198 h 850"/>
                <a:gd name="T18" fmla="*/ 255 w 567"/>
                <a:gd name="T19" fmla="*/ 141 h 850"/>
                <a:gd name="T20" fmla="*/ 199 w 567"/>
                <a:gd name="T21" fmla="*/ 113 h 850"/>
                <a:gd name="T22" fmla="*/ 227 w 567"/>
                <a:gd name="T23" fmla="*/ 0 h 850"/>
                <a:gd name="T24" fmla="*/ 284 w 567"/>
                <a:gd name="T25" fmla="*/ 0 h 850"/>
                <a:gd name="T26" fmla="*/ 312 w 567"/>
                <a:gd name="T27" fmla="*/ 56 h 850"/>
                <a:gd name="T28" fmla="*/ 539 w 567"/>
                <a:gd name="T29" fmla="*/ 198 h 850"/>
                <a:gd name="T30" fmla="*/ 567 w 567"/>
                <a:gd name="T31" fmla="*/ 283 h 850"/>
                <a:gd name="T32" fmla="*/ 539 w 567"/>
                <a:gd name="T33" fmla="*/ 311 h 850"/>
                <a:gd name="T34" fmla="*/ 539 w 567"/>
                <a:gd name="T35" fmla="*/ 538 h 850"/>
                <a:gd name="T36" fmla="*/ 454 w 567"/>
                <a:gd name="T37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850">
                  <a:moveTo>
                    <a:pt x="454" y="737"/>
                  </a:moveTo>
                  <a:lnTo>
                    <a:pt x="369" y="822"/>
                  </a:lnTo>
                  <a:lnTo>
                    <a:pt x="255" y="850"/>
                  </a:lnTo>
                  <a:lnTo>
                    <a:pt x="170" y="822"/>
                  </a:lnTo>
                  <a:lnTo>
                    <a:pt x="0" y="652"/>
                  </a:lnTo>
                  <a:lnTo>
                    <a:pt x="85" y="45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255" y="141"/>
                  </a:lnTo>
                  <a:lnTo>
                    <a:pt x="199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12" y="56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539" y="311"/>
                  </a:lnTo>
                  <a:lnTo>
                    <a:pt x="539" y="538"/>
                  </a:lnTo>
                  <a:lnTo>
                    <a:pt x="454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1" name="Freeform 288">
              <a:extLst>
                <a:ext uri="{FF2B5EF4-FFF2-40B4-BE49-F238E27FC236}">
                  <a16:creationId xmlns:a16="http://schemas.microsoft.com/office/drawing/2014/main" id="{14E382AC-3B0D-4A9D-91F8-C18E22DFB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586"/>
              <a:ext cx="283" cy="227"/>
            </a:xfrm>
            <a:custGeom>
              <a:avLst/>
              <a:gdLst>
                <a:gd name="T0" fmla="*/ 85 w 283"/>
                <a:gd name="T1" fmla="*/ 0 h 227"/>
                <a:gd name="T2" fmla="*/ 0 w 283"/>
                <a:gd name="T3" fmla="*/ 199 h 227"/>
                <a:gd name="T4" fmla="*/ 113 w 283"/>
                <a:gd name="T5" fmla="*/ 227 h 227"/>
                <a:gd name="T6" fmla="*/ 226 w 283"/>
                <a:gd name="T7" fmla="*/ 227 h 227"/>
                <a:gd name="T8" fmla="*/ 226 w 283"/>
                <a:gd name="T9" fmla="*/ 199 h 227"/>
                <a:gd name="T10" fmla="*/ 170 w 283"/>
                <a:gd name="T11" fmla="*/ 170 h 227"/>
                <a:gd name="T12" fmla="*/ 170 w 283"/>
                <a:gd name="T13" fmla="*/ 114 h 227"/>
                <a:gd name="T14" fmla="*/ 226 w 283"/>
                <a:gd name="T15" fmla="*/ 114 h 227"/>
                <a:gd name="T16" fmla="*/ 283 w 283"/>
                <a:gd name="T17" fmla="*/ 29 h 227"/>
                <a:gd name="T18" fmla="*/ 141 w 283"/>
                <a:gd name="T19" fmla="*/ 57 h 227"/>
                <a:gd name="T20" fmla="*/ 85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85" y="0"/>
                  </a:moveTo>
                  <a:lnTo>
                    <a:pt x="0" y="199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83" y="29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2" name="Freeform 289">
              <a:extLst>
                <a:ext uri="{FF2B5EF4-FFF2-40B4-BE49-F238E27FC236}">
                  <a16:creationId xmlns:a16="http://schemas.microsoft.com/office/drawing/2014/main" id="{1C48D933-D745-45D4-B105-2EB74CCE9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841"/>
              <a:ext cx="680" cy="369"/>
            </a:xfrm>
            <a:custGeom>
              <a:avLst/>
              <a:gdLst>
                <a:gd name="T0" fmla="*/ 0 w 680"/>
                <a:gd name="T1" fmla="*/ 85 h 369"/>
                <a:gd name="T2" fmla="*/ 113 w 680"/>
                <a:gd name="T3" fmla="*/ 0 h 369"/>
                <a:gd name="T4" fmla="*/ 198 w 680"/>
                <a:gd name="T5" fmla="*/ 29 h 369"/>
                <a:gd name="T6" fmla="*/ 283 w 680"/>
                <a:gd name="T7" fmla="*/ 29 h 369"/>
                <a:gd name="T8" fmla="*/ 312 w 680"/>
                <a:gd name="T9" fmla="*/ 57 h 369"/>
                <a:gd name="T10" fmla="*/ 369 w 680"/>
                <a:gd name="T11" fmla="*/ 85 h 369"/>
                <a:gd name="T12" fmla="*/ 340 w 680"/>
                <a:gd name="T13" fmla="*/ 114 h 369"/>
                <a:gd name="T14" fmla="*/ 454 w 680"/>
                <a:gd name="T15" fmla="*/ 170 h 369"/>
                <a:gd name="T16" fmla="*/ 454 w 680"/>
                <a:gd name="T17" fmla="*/ 199 h 369"/>
                <a:gd name="T18" fmla="*/ 567 w 680"/>
                <a:gd name="T19" fmla="*/ 199 h 369"/>
                <a:gd name="T20" fmla="*/ 595 w 680"/>
                <a:gd name="T21" fmla="*/ 255 h 369"/>
                <a:gd name="T22" fmla="*/ 652 w 680"/>
                <a:gd name="T23" fmla="*/ 255 h 369"/>
                <a:gd name="T24" fmla="*/ 680 w 680"/>
                <a:gd name="T25" fmla="*/ 284 h 369"/>
                <a:gd name="T26" fmla="*/ 680 w 680"/>
                <a:gd name="T27" fmla="*/ 341 h 369"/>
                <a:gd name="T28" fmla="*/ 624 w 680"/>
                <a:gd name="T29" fmla="*/ 341 h 369"/>
                <a:gd name="T30" fmla="*/ 510 w 680"/>
                <a:gd name="T31" fmla="*/ 369 h 369"/>
                <a:gd name="T32" fmla="*/ 454 w 680"/>
                <a:gd name="T33" fmla="*/ 312 h 369"/>
                <a:gd name="T34" fmla="*/ 340 w 680"/>
                <a:gd name="T35" fmla="*/ 312 h 369"/>
                <a:gd name="T36" fmla="*/ 340 w 680"/>
                <a:gd name="T37" fmla="*/ 255 h 369"/>
                <a:gd name="T38" fmla="*/ 255 w 680"/>
                <a:gd name="T39" fmla="*/ 227 h 369"/>
                <a:gd name="T40" fmla="*/ 198 w 680"/>
                <a:gd name="T41" fmla="*/ 142 h 369"/>
                <a:gd name="T42" fmla="*/ 28 w 680"/>
                <a:gd name="T43" fmla="*/ 142 h 369"/>
                <a:gd name="T44" fmla="*/ 0 w 680"/>
                <a:gd name="T45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69">
                  <a:moveTo>
                    <a:pt x="0" y="85"/>
                  </a:moveTo>
                  <a:lnTo>
                    <a:pt x="113" y="0"/>
                  </a:lnTo>
                  <a:lnTo>
                    <a:pt x="198" y="29"/>
                  </a:lnTo>
                  <a:lnTo>
                    <a:pt x="283" y="29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40" y="114"/>
                  </a:lnTo>
                  <a:lnTo>
                    <a:pt x="454" y="170"/>
                  </a:lnTo>
                  <a:lnTo>
                    <a:pt x="454" y="199"/>
                  </a:lnTo>
                  <a:lnTo>
                    <a:pt x="567" y="199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510" y="369"/>
                  </a:lnTo>
                  <a:lnTo>
                    <a:pt x="454" y="312"/>
                  </a:lnTo>
                  <a:lnTo>
                    <a:pt x="340" y="312"/>
                  </a:lnTo>
                  <a:lnTo>
                    <a:pt x="340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28" y="142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3" name="Freeform 290">
              <a:extLst>
                <a:ext uri="{FF2B5EF4-FFF2-40B4-BE49-F238E27FC236}">
                  <a16:creationId xmlns:a16="http://schemas.microsoft.com/office/drawing/2014/main" id="{8C4AA410-5E25-4743-8E0E-2956EEA1A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870"/>
              <a:ext cx="908" cy="595"/>
            </a:xfrm>
            <a:custGeom>
              <a:avLst/>
              <a:gdLst>
                <a:gd name="T0" fmla="*/ 57 w 908"/>
                <a:gd name="T1" fmla="*/ 226 h 595"/>
                <a:gd name="T2" fmla="*/ 86 w 908"/>
                <a:gd name="T3" fmla="*/ 198 h 595"/>
                <a:gd name="T4" fmla="*/ 0 w 908"/>
                <a:gd name="T5" fmla="*/ 113 h 595"/>
                <a:gd name="T6" fmla="*/ 57 w 908"/>
                <a:gd name="T7" fmla="*/ 0 h 595"/>
                <a:gd name="T8" fmla="*/ 142 w 908"/>
                <a:gd name="T9" fmla="*/ 28 h 595"/>
                <a:gd name="T10" fmla="*/ 256 w 908"/>
                <a:gd name="T11" fmla="*/ 0 h 595"/>
                <a:gd name="T12" fmla="*/ 312 w 908"/>
                <a:gd name="T13" fmla="*/ 113 h 595"/>
                <a:gd name="T14" fmla="*/ 482 w 908"/>
                <a:gd name="T15" fmla="*/ 113 h 595"/>
                <a:gd name="T16" fmla="*/ 539 w 908"/>
                <a:gd name="T17" fmla="*/ 198 h 595"/>
                <a:gd name="T18" fmla="*/ 624 w 908"/>
                <a:gd name="T19" fmla="*/ 226 h 595"/>
                <a:gd name="T20" fmla="*/ 624 w 908"/>
                <a:gd name="T21" fmla="*/ 283 h 595"/>
                <a:gd name="T22" fmla="*/ 738 w 908"/>
                <a:gd name="T23" fmla="*/ 283 h 595"/>
                <a:gd name="T24" fmla="*/ 794 w 908"/>
                <a:gd name="T25" fmla="*/ 340 h 595"/>
                <a:gd name="T26" fmla="*/ 908 w 908"/>
                <a:gd name="T27" fmla="*/ 312 h 595"/>
                <a:gd name="T28" fmla="*/ 879 w 908"/>
                <a:gd name="T29" fmla="*/ 368 h 595"/>
                <a:gd name="T30" fmla="*/ 823 w 908"/>
                <a:gd name="T31" fmla="*/ 397 h 595"/>
                <a:gd name="T32" fmla="*/ 766 w 908"/>
                <a:gd name="T33" fmla="*/ 368 h 595"/>
                <a:gd name="T34" fmla="*/ 681 w 908"/>
                <a:gd name="T35" fmla="*/ 397 h 595"/>
                <a:gd name="T36" fmla="*/ 624 w 908"/>
                <a:gd name="T37" fmla="*/ 368 h 595"/>
                <a:gd name="T38" fmla="*/ 511 w 908"/>
                <a:gd name="T39" fmla="*/ 453 h 595"/>
                <a:gd name="T40" fmla="*/ 426 w 908"/>
                <a:gd name="T41" fmla="*/ 340 h 595"/>
                <a:gd name="T42" fmla="*/ 369 w 908"/>
                <a:gd name="T43" fmla="*/ 368 h 595"/>
                <a:gd name="T44" fmla="*/ 369 w 908"/>
                <a:gd name="T45" fmla="*/ 567 h 595"/>
                <a:gd name="T46" fmla="*/ 284 w 908"/>
                <a:gd name="T47" fmla="*/ 595 h 595"/>
                <a:gd name="T48" fmla="*/ 284 w 908"/>
                <a:gd name="T49" fmla="*/ 510 h 595"/>
                <a:gd name="T50" fmla="*/ 114 w 908"/>
                <a:gd name="T51" fmla="*/ 283 h 595"/>
                <a:gd name="T52" fmla="*/ 57 w 908"/>
                <a:gd name="T53" fmla="*/ 22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595">
                  <a:moveTo>
                    <a:pt x="57" y="226"/>
                  </a:moveTo>
                  <a:lnTo>
                    <a:pt x="86" y="198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42" y="28"/>
                  </a:lnTo>
                  <a:lnTo>
                    <a:pt x="256" y="0"/>
                  </a:lnTo>
                  <a:lnTo>
                    <a:pt x="312" y="113"/>
                  </a:lnTo>
                  <a:lnTo>
                    <a:pt x="482" y="113"/>
                  </a:lnTo>
                  <a:lnTo>
                    <a:pt x="539" y="198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94" y="340"/>
                  </a:lnTo>
                  <a:lnTo>
                    <a:pt x="908" y="312"/>
                  </a:lnTo>
                  <a:lnTo>
                    <a:pt x="879" y="368"/>
                  </a:lnTo>
                  <a:lnTo>
                    <a:pt x="823" y="397"/>
                  </a:lnTo>
                  <a:lnTo>
                    <a:pt x="766" y="368"/>
                  </a:lnTo>
                  <a:lnTo>
                    <a:pt x="681" y="397"/>
                  </a:lnTo>
                  <a:lnTo>
                    <a:pt x="624" y="368"/>
                  </a:lnTo>
                  <a:lnTo>
                    <a:pt x="511" y="453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369" y="567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114" y="283"/>
                  </a:lnTo>
                  <a:lnTo>
                    <a:pt x="57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4" name="Freeform 292">
              <a:extLst>
                <a:ext uri="{FF2B5EF4-FFF2-40B4-BE49-F238E27FC236}">
                  <a16:creationId xmlns:a16="http://schemas.microsoft.com/office/drawing/2014/main" id="{38B85B51-2CF3-42F9-9B9A-D538723DF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5790"/>
              <a:ext cx="680" cy="964"/>
            </a:xfrm>
            <a:custGeom>
              <a:avLst/>
              <a:gdLst>
                <a:gd name="T0" fmla="*/ 369 w 680"/>
                <a:gd name="T1" fmla="*/ 0 h 964"/>
                <a:gd name="T2" fmla="*/ 482 w 680"/>
                <a:gd name="T3" fmla="*/ 85 h 964"/>
                <a:gd name="T4" fmla="*/ 425 w 680"/>
                <a:gd name="T5" fmla="*/ 113 h 964"/>
                <a:gd name="T6" fmla="*/ 510 w 680"/>
                <a:gd name="T7" fmla="*/ 226 h 964"/>
                <a:gd name="T8" fmla="*/ 539 w 680"/>
                <a:gd name="T9" fmla="*/ 198 h 964"/>
                <a:gd name="T10" fmla="*/ 595 w 680"/>
                <a:gd name="T11" fmla="*/ 283 h 964"/>
                <a:gd name="T12" fmla="*/ 567 w 680"/>
                <a:gd name="T13" fmla="*/ 312 h 964"/>
                <a:gd name="T14" fmla="*/ 680 w 680"/>
                <a:gd name="T15" fmla="*/ 397 h 964"/>
                <a:gd name="T16" fmla="*/ 680 w 680"/>
                <a:gd name="T17" fmla="*/ 538 h 964"/>
                <a:gd name="T18" fmla="*/ 624 w 680"/>
                <a:gd name="T19" fmla="*/ 595 h 964"/>
                <a:gd name="T20" fmla="*/ 624 w 680"/>
                <a:gd name="T21" fmla="*/ 652 h 964"/>
                <a:gd name="T22" fmla="*/ 680 w 680"/>
                <a:gd name="T23" fmla="*/ 737 h 964"/>
                <a:gd name="T24" fmla="*/ 680 w 680"/>
                <a:gd name="T25" fmla="*/ 793 h 964"/>
                <a:gd name="T26" fmla="*/ 652 w 680"/>
                <a:gd name="T27" fmla="*/ 850 h 964"/>
                <a:gd name="T28" fmla="*/ 482 w 680"/>
                <a:gd name="T29" fmla="*/ 907 h 964"/>
                <a:gd name="T30" fmla="*/ 425 w 680"/>
                <a:gd name="T31" fmla="*/ 964 h 964"/>
                <a:gd name="T32" fmla="*/ 255 w 680"/>
                <a:gd name="T33" fmla="*/ 964 h 964"/>
                <a:gd name="T34" fmla="*/ 0 w 680"/>
                <a:gd name="T35" fmla="*/ 907 h 964"/>
                <a:gd name="T36" fmla="*/ 85 w 680"/>
                <a:gd name="T37" fmla="*/ 737 h 964"/>
                <a:gd name="T38" fmla="*/ 85 w 680"/>
                <a:gd name="T39" fmla="*/ 538 h 964"/>
                <a:gd name="T40" fmla="*/ 57 w 680"/>
                <a:gd name="T41" fmla="*/ 510 h 964"/>
                <a:gd name="T42" fmla="*/ 57 w 680"/>
                <a:gd name="T43" fmla="*/ 453 h 964"/>
                <a:gd name="T44" fmla="*/ 142 w 680"/>
                <a:gd name="T45" fmla="*/ 283 h 964"/>
                <a:gd name="T46" fmla="*/ 113 w 680"/>
                <a:gd name="T47" fmla="*/ 226 h 964"/>
                <a:gd name="T48" fmla="*/ 198 w 680"/>
                <a:gd name="T49" fmla="*/ 113 h 964"/>
                <a:gd name="T50" fmla="*/ 312 w 680"/>
                <a:gd name="T51" fmla="*/ 85 h 964"/>
                <a:gd name="T52" fmla="*/ 369 w 680"/>
                <a:gd name="T53" fmla="*/ 56 h 964"/>
                <a:gd name="T54" fmla="*/ 369 w 680"/>
                <a:gd name="T5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964">
                  <a:moveTo>
                    <a:pt x="369" y="0"/>
                  </a:moveTo>
                  <a:lnTo>
                    <a:pt x="482" y="85"/>
                  </a:lnTo>
                  <a:lnTo>
                    <a:pt x="425" y="113"/>
                  </a:lnTo>
                  <a:lnTo>
                    <a:pt x="510" y="226"/>
                  </a:lnTo>
                  <a:lnTo>
                    <a:pt x="539" y="198"/>
                  </a:lnTo>
                  <a:lnTo>
                    <a:pt x="595" y="283"/>
                  </a:lnTo>
                  <a:lnTo>
                    <a:pt x="567" y="312"/>
                  </a:lnTo>
                  <a:lnTo>
                    <a:pt x="680" y="397"/>
                  </a:lnTo>
                  <a:lnTo>
                    <a:pt x="680" y="538"/>
                  </a:lnTo>
                  <a:lnTo>
                    <a:pt x="624" y="595"/>
                  </a:lnTo>
                  <a:lnTo>
                    <a:pt x="624" y="652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52" y="850"/>
                  </a:lnTo>
                  <a:lnTo>
                    <a:pt x="482" y="907"/>
                  </a:lnTo>
                  <a:lnTo>
                    <a:pt x="425" y="964"/>
                  </a:lnTo>
                  <a:lnTo>
                    <a:pt x="255" y="964"/>
                  </a:lnTo>
                  <a:lnTo>
                    <a:pt x="0" y="907"/>
                  </a:lnTo>
                  <a:lnTo>
                    <a:pt x="85" y="737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42" y="283"/>
                  </a:lnTo>
                  <a:lnTo>
                    <a:pt x="113" y="226"/>
                  </a:lnTo>
                  <a:lnTo>
                    <a:pt x="198" y="113"/>
                  </a:lnTo>
                  <a:lnTo>
                    <a:pt x="312" y="85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5" name="Freeform 293">
              <a:extLst>
                <a:ext uri="{FF2B5EF4-FFF2-40B4-BE49-F238E27FC236}">
                  <a16:creationId xmlns:a16="http://schemas.microsoft.com/office/drawing/2014/main" id="{D737E5A6-F6AD-4DBF-88F4-D61DCA106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11"/>
              <a:ext cx="765" cy="709"/>
            </a:xfrm>
            <a:custGeom>
              <a:avLst/>
              <a:gdLst>
                <a:gd name="T0" fmla="*/ 0 w 765"/>
                <a:gd name="T1" fmla="*/ 538 h 709"/>
                <a:gd name="T2" fmla="*/ 0 w 765"/>
                <a:gd name="T3" fmla="*/ 453 h 709"/>
                <a:gd name="T4" fmla="*/ 28 w 765"/>
                <a:gd name="T5" fmla="*/ 482 h 709"/>
                <a:gd name="T6" fmla="*/ 56 w 765"/>
                <a:gd name="T7" fmla="*/ 453 h 709"/>
                <a:gd name="T8" fmla="*/ 85 w 765"/>
                <a:gd name="T9" fmla="*/ 482 h 709"/>
                <a:gd name="T10" fmla="*/ 85 w 765"/>
                <a:gd name="T11" fmla="*/ 397 h 709"/>
                <a:gd name="T12" fmla="*/ 113 w 765"/>
                <a:gd name="T13" fmla="*/ 368 h 709"/>
                <a:gd name="T14" fmla="*/ 85 w 765"/>
                <a:gd name="T15" fmla="*/ 312 h 709"/>
                <a:gd name="T16" fmla="*/ 198 w 765"/>
                <a:gd name="T17" fmla="*/ 227 h 709"/>
                <a:gd name="T18" fmla="*/ 283 w 765"/>
                <a:gd name="T19" fmla="*/ 227 h 709"/>
                <a:gd name="T20" fmla="*/ 255 w 765"/>
                <a:gd name="T21" fmla="*/ 142 h 709"/>
                <a:gd name="T22" fmla="*/ 198 w 765"/>
                <a:gd name="T23" fmla="*/ 142 h 709"/>
                <a:gd name="T24" fmla="*/ 255 w 765"/>
                <a:gd name="T25" fmla="*/ 85 h 709"/>
                <a:gd name="T26" fmla="*/ 255 w 765"/>
                <a:gd name="T27" fmla="*/ 57 h 709"/>
                <a:gd name="T28" fmla="*/ 311 w 765"/>
                <a:gd name="T29" fmla="*/ 57 h 709"/>
                <a:gd name="T30" fmla="*/ 340 w 765"/>
                <a:gd name="T31" fmla="*/ 113 h 709"/>
                <a:gd name="T32" fmla="*/ 368 w 765"/>
                <a:gd name="T33" fmla="*/ 57 h 709"/>
                <a:gd name="T34" fmla="*/ 567 w 765"/>
                <a:gd name="T35" fmla="*/ 0 h 709"/>
                <a:gd name="T36" fmla="*/ 623 w 765"/>
                <a:gd name="T37" fmla="*/ 28 h 709"/>
                <a:gd name="T38" fmla="*/ 652 w 765"/>
                <a:gd name="T39" fmla="*/ 28 h 709"/>
                <a:gd name="T40" fmla="*/ 765 w 765"/>
                <a:gd name="T41" fmla="*/ 142 h 709"/>
                <a:gd name="T42" fmla="*/ 708 w 765"/>
                <a:gd name="T43" fmla="*/ 227 h 709"/>
                <a:gd name="T44" fmla="*/ 737 w 765"/>
                <a:gd name="T45" fmla="*/ 312 h 709"/>
                <a:gd name="T46" fmla="*/ 708 w 765"/>
                <a:gd name="T47" fmla="*/ 368 h 709"/>
                <a:gd name="T48" fmla="*/ 623 w 765"/>
                <a:gd name="T49" fmla="*/ 368 h 709"/>
                <a:gd name="T50" fmla="*/ 652 w 765"/>
                <a:gd name="T51" fmla="*/ 425 h 709"/>
                <a:gd name="T52" fmla="*/ 623 w 765"/>
                <a:gd name="T53" fmla="*/ 510 h 709"/>
                <a:gd name="T54" fmla="*/ 510 w 765"/>
                <a:gd name="T55" fmla="*/ 595 h 709"/>
                <a:gd name="T56" fmla="*/ 453 w 765"/>
                <a:gd name="T57" fmla="*/ 538 h 709"/>
                <a:gd name="T58" fmla="*/ 425 w 765"/>
                <a:gd name="T59" fmla="*/ 567 h 709"/>
                <a:gd name="T60" fmla="*/ 340 w 765"/>
                <a:gd name="T61" fmla="*/ 567 h 709"/>
                <a:gd name="T62" fmla="*/ 311 w 765"/>
                <a:gd name="T63" fmla="*/ 595 h 709"/>
                <a:gd name="T64" fmla="*/ 255 w 765"/>
                <a:gd name="T65" fmla="*/ 595 h 709"/>
                <a:gd name="T66" fmla="*/ 255 w 765"/>
                <a:gd name="T67" fmla="*/ 624 h 709"/>
                <a:gd name="T68" fmla="*/ 198 w 765"/>
                <a:gd name="T69" fmla="*/ 709 h 709"/>
                <a:gd name="T70" fmla="*/ 113 w 765"/>
                <a:gd name="T71" fmla="*/ 652 h 709"/>
                <a:gd name="T72" fmla="*/ 56 w 765"/>
                <a:gd name="T73" fmla="*/ 567 h 709"/>
                <a:gd name="T74" fmla="*/ 0 w 765"/>
                <a:gd name="T75" fmla="*/ 53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709">
                  <a:moveTo>
                    <a:pt x="0" y="538"/>
                  </a:moveTo>
                  <a:lnTo>
                    <a:pt x="0" y="453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85" y="312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311" y="57"/>
                  </a:lnTo>
                  <a:lnTo>
                    <a:pt x="340" y="113"/>
                  </a:lnTo>
                  <a:lnTo>
                    <a:pt x="368" y="57"/>
                  </a:lnTo>
                  <a:lnTo>
                    <a:pt x="567" y="0"/>
                  </a:lnTo>
                  <a:lnTo>
                    <a:pt x="623" y="28"/>
                  </a:lnTo>
                  <a:lnTo>
                    <a:pt x="652" y="28"/>
                  </a:lnTo>
                  <a:lnTo>
                    <a:pt x="765" y="142"/>
                  </a:lnTo>
                  <a:lnTo>
                    <a:pt x="708" y="227"/>
                  </a:lnTo>
                  <a:lnTo>
                    <a:pt x="737" y="312"/>
                  </a:lnTo>
                  <a:lnTo>
                    <a:pt x="708" y="368"/>
                  </a:lnTo>
                  <a:lnTo>
                    <a:pt x="623" y="368"/>
                  </a:lnTo>
                  <a:lnTo>
                    <a:pt x="652" y="425"/>
                  </a:lnTo>
                  <a:lnTo>
                    <a:pt x="623" y="510"/>
                  </a:lnTo>
                  <a:lnTo>
                    <a:pt x="510" y="595"/>
                  </a:lnTo>
                  <a:lnTo>
                    <a:pt x="453" y="538"/>
                  </a:lnTo>
                  <a:lnTo>
                    <a:pt x="425" y="567"/>
                  </a:lnTo>
                  <a:lnTo>
                    <a:pt x="340" y="567"/>
                  </a:lnTo>
                  <a:lnTo>
                    <a:pt x="311" y="595"/>
                  </a:lnTo>
                  <a:lnTo>
                    <a:pt x="255" y="595"/>
                  </a:lnTo>
                  <a:lnTo>
                    <a:pt x="255" y="624"/>
                  </a:lnTo>
                  <a:lnTo>
                    <a:pt x="198" y="709"/>
                  </a:lnTo>
                  <a:lnTo>
                    <a:pt x="113" y="652"/>
                  </a:lnTo>
                  <a:lnTo>
                    <a:pt x="56" y="567"/>
                  </a:lnTo>
                  <a:lnTo>
                    <a:pt x="0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6" name="Freeform 294">
              <a:extLst>
                <a:ext uri="{FF2B5EF4-FFF2-40B4-BE49-F238E27FC236}">
                  <a16:creationId xmlns:a16="http://schemas.microsoft.com/office/drawing/2014/main" id="{CCD61CF7-7919-495A-BB54-4BF77890D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36"/>
              <a:ext cx="1899" cy="1503"/>
            </a:xfrm>
            <a:custGeom>
              <a:avLst/>
              <a:gdLst>
                <a:gd name="T0" fmla="*/ 255 w 1899"/>
                <a:gd name="T1" fmla="*/ 680 h 1503"/>
                <a:gd name="T2" fmla="*/ 255 w 1899"/>
                <a:gd name="T3" fmla="*/ 539 h 1503"/>
                <a:gd name="T4" fmla="*/ 255 w 1899"/>
                <a:gd name="T5" fmla="*/ 454 h 1503"/>
                <a:gd name="T6" fmla="*/ 198 w 1899"/>
                <a:gd name="T7" fmla="*/ 397 h 1503"/>
                <a:gd name="T8" fmla="*/ 113 w 1899"/>
                <a:gd name="T9" fmla="*/ 284 h 1503"/>
                <a:gd name="T10" fmla="*/ 0 w 1899"/>
                <a:gd name="T11" fmla="*/ 227 h 1503"/>
                <a:gd name="T12" fmla="*/ 85 w 1899"/>
                <a:gd name="T13" fmla="*/ 142 h 1503"/>
                <a:gd name="T14" fmla="*/ 198 w 1899"/>
                <a:gd name="T15" fmla="*/ 113 h 1503"/>
                <a:gd name="T16" fmla="*/ 255 w 1899"/>
                <a:gd name="T17" fmla="*/ 142 h 1503"/>
                <a:gd name="T18" fmla="*/ 340 w 1899"/>
                <a:gd name="T19" fmla="*/ 57 h 1503"/>
                <a:gd name="T20" fmla="*/ 453 w 1899"/>
                <a:gd name="T21" fmla="*/ 113 h 1503"/>
                <a:gd name="T22" fmla="*/ 425 w 1899"/>
                <a:gd name="T23" fmla="*/ 28 h 1503"/>
                <a:gd name="T24" fmla="*/ 623 w 1899"/>
                <a:gd name="T25" fmla="*/ 0 h 1503"/>
                <a:gd name="T26" fmla="*/ 709 w 1899"/>
                <a:gd name="T27" fmla="*/ 199 h 1503"/>
                <a:gd name="T28" fmla="*/ 794 w 1899"/>
                <a:gd name="T29" fmla="*/ 113 h 1503"/>
                <a:gd name="T30" fmla="*/ 907 w 1899"/>
                <a:gd name="T31" fmla="*/ 227 h 1503"/>
                <a:gd name="T32" fmla="*/ 1049 w 1899"/>
                <a:gd name="T33" fmla="*/ 199 h 1503"/>
                <a:gd name="T34" fmla="*/ 1105 w 1899"/>
                <a:gd name="T35" fmla="*/ 170 h 1503"/>
                <a:gd name="T36" fmla="*/ 1219 w 1899"/>
                <a:gd name="T37" fmla="*/ 142 h 1503"/>
                <a:gd name="T38" fmla="*/ 1304 w 1899"/>
                <a:gd name="T39" fmla="*/ 170 h 1503"/>
                <a:gd name="T40" fmla="*/ 1502 w 1899"/>
                <a:gd name="T41" fmla="*/ 113 h 1503"/>
                <a:gd name="T42" fmla="*/ 1559 w 1899"/>
                <a:gd name="T43" fmla="*/ 227 h 1503"/>
                <a:gd name="T44" fmla="*/ 1644 w 1899"/>
                <a:gd name="T45" fmla="*/ 397 h 1503"/>
                <a:gd name="T46" fmla="*/ 1531 w 1899"/>
                <a:gd name="T47" fmla="*/ 510 h 1503"/>
                <a:gd name="T48" fmla="*/ 1672 w 1899"/>
                <a:gd name="T49" fmla="*/ 652 h 1503"/>
                <a:gd name="T50" fmla="*/ 1899 w 1899"/>
                <a:gd name="T51" fmla="*/ 879 h 1503"/>
                <a:gd name="T52" fmla="*/ 1814 w 1899"/>
                <a:gd name="T53" fmla="*/ 936 h 1503"/>
                <a:gd name="T54" fmla="*/ 1729 w 1899"/>
                <a:gd name="T55" fmla="*/ 1021 h 1503"/>
                <a:gd name="T56" fmla="*/ 1616 w 1899"/>
                <a:gd name="T57" fmla="*/ 1049 h 1503"/>
                <a:gd name="T58" fmla="*/ 1446 w 1899"/>
                <a:gd name="T59" fmla="*/ 936 h 1503"/>
                <a:gd name="T60" fmla="*/ 1361 w 1899"/>
                <a:gd name="T61" fmla="*/ 964 h 1503"/>
                <a:gd name="T62" fmla="*/ 1304 w 1899"/>
                <a:gd name="T63" fmla="*/ 992 h 1503"/>
                <a:gd name="T64" fmla="*/ 1361 w 1899"/>
                <a:gd name="T65" fmla="*/ 1162 h 1503"/>
                <a:gd name="T66" fmla="*/ 1389 w 1899"/>
                <a:gd name="T67" fmla="*/ 1247 h 1503"/>
                <a:gd name="T68" fmla="*/ 1502 w 1899"/>
                <a:gd name="T69" fmla="*/ 1247 h 1503"/>
                <a:gd name="T70" fmla="*/ 1502 w 1899"/>
                <a:gd name="T71" fmla="*/ 1333 h 1503"/>
                <a:gd name="T72" fmla="*/ 1502 w 1899"/>
                <a:gd name="T73" fmla="*/ 1503 h 1503"/>
                <a:gd name="T74" fmla="*/ 1417 w 1899"/>
                <a:gd name="T75" fmla="*/ 1503 h 1503"/>
                <a:gd name="T76" fmla="*/ 1304 w 1899"/>
                <a:gd name="T77" fmla="*/ 1446 h 1503"/>
                <a:gd name="T78" fmla="*/ 1247 w 1899"/>
                <a:gd name="T79" fmla="*/ 1361 h 1503"/>
                <a:gd name="T80" fmla="*/ 1247 w 1899"/>
                <a:gd name="T81" fmla="*/ 1247 h 1503"/>
                <a:gd name="T82" fmla="*/ 1247 w 1899"/>
                <a:gd name="T83" fmla="*/ 1162 h 1503"/>
                <a:gd name="T84" fmla="*/ 1105 w 1899"/>
                <a:gd name="T85" fmla="*/ 1021 h 1503"/>
                <a:gd name="T86" fmla="*/ 992 w 1899"/>
                <a:gd name="T87" fmla="*/ 1134 h 1503"/>
                <a:gd name="T88" fmla="*/ 907 w 1899"/>
                <a:gd name="T89" fmla="*/ 1021 h 1503"/>
                <a:gd name="T90" fmla="*/ 879 w 1899"/>
                <a:gd name="T91" fmla="*/ 936 h 1503"/>
                <a:gd name="T92" fmla="*/ 567 w 1899"/>
                <a:gd name="T93" fmla="*/ 851 h 1503"/>
                <a:gd name="T94" fmla="*/ 510 w 1899"/>
                <a:gd name="T95" fmla="*/ 766 h 1503"/>
                <a:gd name="T96" fmla="*/ 368 w 1899"/>
                <a:gd name="T97" fmla="*/ 709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9" h="1503">
                  <a:moveTo>
                    <a:pt x="312" y="766"/>
                  </a:moveTo>
                  <a:lnTo>
                    <a:pt x="255" y="680"/>
                  </a:lnTo>
                  <a:lnTo>
                    <a:pt x="227" y="652"/>
                  </a:lnTo>
                  <a:lnTo>
                    <a:pt x="255" y="539"/>
                  </a:lnTo>
                  <a:lnTo>
                    <a:pt x="312" y="539"/>
                  </a:lnTo>
                  <a:lnTo>
                    <a:pt x="255" y="454"/>
                  </a:lnTo>
                  <a:lnTo>
                    <a:pt x="255" y="369"/>
                  </a:lnTo>
                  <a:lnTo>
                    <a:pt x="198" y="397"/>
                  </a:lnTo>
                  <a:lnTo>
                    <a:pt x="198" y="312"/>
                  </a:lnTo>
                  <a:lnTo>
                    <a:pt x="113" y="284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40" y="57"/>
                  </a:lnTo>
                  <a:lnTo>
                    <a:pt x="368" y="113"/>
                  </a:lnTo>
                  <a:lnTo>
                    <a:pt x="453" y="113"/>
                  </a:lnTo>
                  <a:lnTo>
                    <a:pt x="397" y="57"/>
                  </a:lnTo>
                  <a:lnTo>
                    <a:pt x="425" y="28"/>
                  </a:lnTo>
                  <a:lnTo>
                    <a:pt x="510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113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992" y="284"/>
                  </a:lnTo>
                  <a:lnTo>
                    <a:pt x="1049" y="199"/>
                  </a:lnTo>
                  <a:lnTo>
                    <a:pt x="1049" y="170"/>
                  </a:lnTo>
                  <a:lnTo>
                    <a:pt x="1105" y="170"/>
                  </a:lnTo>
                  <a:lnTo>
                    <a:pt x="1134" y="142"/>
                  </a:lnTo>
                  <a:lnTo>
                    <a:pt x="1219" y="142"/>
                  </a:lnTo>
                  <a:lnTo>
                    <a:pt x="1247" y="113"/>
                  </a:lnTo>
                  <a:lnTo>
                    <a:pt x="1304" y="170"/>
                  </a:lnTo>
                  <a:lnTo>
                    <a:pt x="1417" y="85"/>
                  </a:lnTo>
                  <a:lnTo>
                    <a:pt x="1502" y="113"/>
                  </a:lnTo>
                  <a:lnTo>
                    <a:pt x="1502" y="199"/>
                  </a:lnTo>
                  <a:lnTo>
                    <a:pt x="1559" y="227"/>
                  </a:lnTo>
                  <a:lnTo>
                    <a:pt x="1531" y="284"/>
                  </a:lnTo>
                  <a:lnTo>
                    <a:pt x="1644" y="397"/>
                  </a:lnTo>
                  <a:lnTo>
                    <a:pt x="1559" y="397"/>
                  </a:lnTo>
                  <a:lnTo>
                    <a:pt x="1531" y="510"/>
                  </a:lnTo>
                  <a:lnTo>
                    <a:pt x="1644" y="539"/>
                  </a:lnTo>
                  <a:lnTo>
                    <a:pt x="1672" y="652"/>
                  </a:lnTo>
                  <a:lnTo>
                    <a:pt x="1899" y="794"/>
                  </a:lnTo>
                  <a:lnTo>
                    <a:pt x="1899" y="879"/>
                  </a:lnTo>
                  <a:lnTo>
                    <a:pt x="1843" y="879"/>
                  </a:lnTo>
                  <a:lnTo>
                    <a:pt x="1814" y="936"/>
                  </a:lnTo>
                  <a:lnTo>
                    <a:pt x="1814" y="964"/>
                  </a:lnTo>
                  <a:lnTo>
                    <a:pt x="1729" y="1021"/>
                  </a:lnTo>
                  <a:lnTo>
                    <a:pt x="1672" y="992"/>
                  </a:lnTo>
                  <a:lnTo>
                    <a:pt x="1616" y="1049"/>
                  </a:lnTo>
                  <a:lnTo>
                    <a:pt x="1559" y="1049"/>
                  </a:lnTo>
                  <a:lnTo>
                    <a:pt x="1446" y="936"/>
                  </a:lnTo>
                  <a:lnTo>
                    <a:pt x="1417" y="964"/>
                  </a:lnTo>
                  <a:lnTo>
                    <a:pt x="1361" y="964"/>
                  </a:lnTo>
                  <a:lnTo>
                    <a:pt x="1332" y="1021"/>
                  </a:lnTo>
                  <a:lnTo>
                    <a:pt x="1304" y="992"/>
                  </a:lnTo>
                  <a:lnTo>
                    <a:pt x="1276" y="1021"/>
                  </a:lnTo>
                  <a:lnTo>
                    <a:pt x="1361" y="1162"/>
                  </a:lnTo>
                  <a:lnTo>
                    <a:pt x="1332" y="1219"/>
                  </a:lnTo>
                  <a:lnTo>
                    <a:pt x="1389" y="1247"/>
                  </a:lnTo>
                  <a:lnTo>
                    <a:pt x="1446" y="1219"/>
                  </a:lnTo>
                  <a:lnTo>
                    <a:pt x="1502" y="1247"/>
                  </a:lnTo>
                  <a:lnTo>
                    <a:pt x="1531" y="1276"/>
                  </a:lnTo>
                  <a:lnTo>
                    <a:pt x="1502" y="1333"/>
                  </a:lnTo>
                  <a:lnTo>
                    <a:pt x="1531" y="1418"/>
                  </a:lnTo>
                  <a:lnTo>
                    <a:pt x="1502" y="1503"/>
                  </a:lnTo>
                  <a:lnTo>
                    <a:pt x="1446" y="1474"/>
                  </a:lnTo>
                  <a:lnTo>
                    <a:pt x="1417" y="1503"/>
                  </a:lnTo>
                  <a:lnTo>
                    <a:pt x="1361" y="1418"/>
                  </a:lnTo>
                  <a:lnTo>
                    <a:pt x="1304" y="1446"/>
                  </a:lnTo>
                  <a:lnTo>
                    <a:pt x="1304" y="1361"/>
                  </a:lnTo>
                  <a:lnTo>
                    <a:pt x="1247" y="1361"/>
                  </a:lnTo>
                  <a:lnTo>
                    <a:pt x="1276" y="1276"/>
                  </a:lnTo>
                  <a:lnTo>
                    <a:pt x="1247" y="1247"/>
                  </a:lnTo>
                  <a:lnTo>
                    <a:pt x="1276" y="1191"/>
                  </a:lnTo>
                  <a:lnTo>
                    <a:pt x="1247" y="1162"/>
                  </a:lnTo>
                  <a:lnTo>
                    <a:pt x="1219" y="1077"/>
                  </a:lnTo>
                  <a:lnTo>
                    <a:pt x="1105" y="1021"/>
                  </a:lnTo>
                  <a:lnTo>
                    <a:pt x="1020" y="1049"/>
                  </a:lnTo>
                  <a:lnTo>
                    <a:pt x="992" y="1134"/>
                  </a:lnTo>
                  <a:lnTo>
                    <a:pt x="935" y="1106"/>
                  </a:lnTo>
                  <a:lnTo>
                    <a:pt x="907" y="1021"/>
                  </a:lnTo>
                  <a:lnTo>
                    <a:pt x="964" y="992"/>
                  </a:lnTo>
                  <a:lnTo>
                    <a:pt x="879" y="936"/>
                  </a:lnTo>
                  <a:lnTo>
                    <a:pt x="652" y="907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66"/>
                  </a:lnTo>
                  <a:lnTo>
                    <a:pt x="453" y="709"/>
                  </a:lnTo>
                  <a:lnTo>
                    <a:pt x="368" y="709"/>
                  </a:lnTo>
                  <a:lnTo>
                    <a:pt x="312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7" name="Freeform 295">
              <a:extLst>
                <a:ext uri="{FF2B5EF4-FFF2-40B4-BE49-F238E27FC236}">
                  <a16:creationId xmlns:a16="http://schemas.microsoft.com/office/drawing/2014/main" id="{2599670A-EF07-488C-8F7A-B60C30DEE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045"/>
              <a:ext cx="850" cy="850"/>
            </a:xfrm>
            <a:custGeom>
              <a:avLst/>
              <a:gdLst>
                <a:gd name="T0" fmla="*/ 453 w 850"/>
                <a:gd name="T1" fmla="*/ 850 h 850"/>
                <a:gd name="T2" fmla="*/ 425 w 850"/>
                <a:gd name="T3" fmla="*/ 765 h 850"/>
                <a:gd name="T4" fmla="*/ 368 w 850"/>
                <a:gd name="T5" fmla="*/ 765 h 850"/>
                <a:gd name="T6" fmla="*/ 198 w 850"/>
                <a:gd name="T7" fmla="*/ 425 h 850"/>
                <a:gd name="T8" fmla="*/ 141 w 850"/>
                <a:gd name="T9" fmla="*/ 397 h 850"/>
                <a:gd name="T10" fmla="*/ 113 w 850"/>
                <a:gd name="T11" fmla="*/ 283 h 850"/>
                <a:gd name="T12" fmla="*/ 56 w 850"/>
                <a:gd name="T13" fmla="*/ 312 h 850"/>
                <a:gd name="T14" fmla="*/ 0 w 850"/>
                <a:gd name="T15" fmla="*/ 170 h 850"/>
                <a:gd name="T16" fmla="*/ 28 w 850"/>
                <a:gd name="T17" fmla="*/ 142 h 850"/>
                <a:gd name="T18" fmla="*/ 56 w 850"/>
                <a:gd name="T19" fmla="*/ 170 h 850"/>
                <a:gd name="T20" fmla="*/ 113 w 850"/>
                <a:gd name="T21" fmla="*/ 142 h 850"/>
                <a:gd name="T22" fmla="*/ 141 w 850"/>
                <a:gd name="T23" fmla="*/ 85 h 850"/>
                <a:gd name="T24" fmla="*/ 312 w 850"/>
                <a:gd name="T25" fmla="*/ 57 h 850"/>
                <a:gd name="T26" fmla="*/ 482 w 850"/>
                <a:gd name="T27" fmla="*/ 57 h 850"/>
                <a:gd name="T28" fmla="*/ 538 w 850"/>
                <a:gd name="T29" fmla="*/ 0 h 850"/>
                <a:gd name="T30" fmla="*/ 623 w 850"/>
                <a:gd name="T31" fmla="*/ 0 h 850"/>
                <a:gd name="T32" fmla="*/ 680 w 850"/>
                <a:gd name="T33" fmla="*/ 57 h 850"/>
                <a:gd name="T34" fmla="*/ 737 w 850"/>
                <a:gd name="T35" fmla="*/ 85 h 850"/>
                <a:gd name="T36" fmla="*/ 737 w 850"/>
                <a:gd name="T37" fmla="*/ 142 h 850"/>
                <a:gd name="T38" fmla="*/ 822 w 850"/>
                <a:gd name="T39" fmla="*/ 198 h 850"/>
                <a:gd name="T40" fmla="*/ 822 w 850"/>
                <a:gd name="T41" fmla="*/ 283 h 850"/>
                <a:gd name="T42" fmla="*/ 850 w 850"/>
                <a:gd name="T43" fmla="*/ 368 h 850"/>
                <a:gd name="T44" fmla="*/ 822 w 850"/>
                <a:gd name="T45" fmla="*/ 453 h 850"/>
                <a:gd name="T46" fmla="*/ 765 w 850"/>
                <a:gd name="T47" fmla="*/ 425 h 850"/>
                <a:gd name="T48" fmla="*/ 765 w 850"/>
                <a:gd name="T49" fmla="*/ 453 h 850"/>
                <a:gd name="T50" fmla="*/ 737 w 850"/>
                <a:gd name="T51" fmla="*/ 567 h 850"/>
                <a:gd name="T52" fmla="*/ 680 w 850"/>
                <a:gd name="T53" fmla="*/ 595 h 850"/>
                <a:gd name="T54" fmla="*/ 680 w 850"/>
                <a:gd name="T55" fmla="*/ 652 h 850"/>
                <a:gd name="T56" fmla="*/ 595 w 850"/>
                <a:gd name="T57" fmla="*/ 737 h 850"/>
                <a:gd name="T58" fmla="*/ 510 w 850"/>
                <a:gd name="T59" fmla="*/ 765 h 850"/>
                <a:gd name="T60" fmla="*/ 453 w 850"/>
                <a:gd name="T6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850">
                  <a:moveTo>
                    <a:pt x="453" y="850"/>
                  </a:moveTo>
                  <a:lnTo>
                    <a:pt x="425" y="765"/>
                  </a:lnTo>
                  <a:lnTo>
                    <a:pt x="368" y="765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13" y="283"/>
                  </a:lnTo>
                  <a:lnTo>
                    <a:pt x="56" y="312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41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737" y="85"/>
                  </a:lnTo>
                  <a:lnTo>
                    <a:pt x="737" y="142"/>
                  </a:lnTo>
                  <a:lnTo>
                    <a:pt x="822" y="198"/>
                  </a:lnTo>
                  <a:lnTo>
                    <a:pt x="822" y="283"/>
                  </a:lnTo>
                  <a:lnTo>
                    <a:pt x="850" y="368"/>
                  </a:lnTo>
                  <a:lnTo>
                    <a:pt x="822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37" y="567"/>
                  </a:lnTo>
                  <a:lnTo>
                    <a:pt x="680" y="595"/>
                  </a:lnTo>
                  <a:lnTo>
                    <a:pt x="680" y="652"/>
                  </a:lnTo>
                  <a:lnTo>
                    <a:pt x="595" y="737"/>
                  </a:lnTo>
                  <a:lnTo>
                    <a:pt x="510" y="765"/>
                  </a:lnTo>
                  <a:lnTo>
                    <a:pt x="453" y="85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8" name="Freeform 296">
              <a:extLst>
                <a:ext uri="{FF2B5EF4-FFF2-40B4-BE49-F238E27FC236}">
                  <a16:creationId xmlns:a16="http://schemas.microsoft.com/office/drawing/2014/main" id="{4171F9CB-AD31-41B4-868A-1782A9B65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6272"/>
              <a:ext cx="708" cy="1190"/>
            </a:xfrm>
            <a:custGeom>
              <a:avLst/>
              <a:gdLst>
                <a:gd name="T0" fmla="*/ 510 w 708"/>
                <a:gd name="T1" fmla="*/ 1190 h 1190"/>
                <a:gd name="T2" fmla="*/ 595 w 708"/>
                <a:gd name="T3" fmla="*/ 1190 h 1190"/>
                <a:gd name="T4" fmla="*/ 538 w 708"/>
                <a:gd name="T5" fmla="*/ 992 h 1190"/>
                <a:gd name="T6" fmla="*/ 652 w 708"/>
                <a:gd name="T7" fmla="*/ 878 h 1190"/>
                <a:gd name="T8" fmla="*/ 623 w 708"/>
                <a:gd name="T9" fmla="*/ 793 h 1190"/>
                <a:gd name="T10" fmla="*/ 708 w 708"/>
                <a:gd name="T11" fmla="*/ 737 h 1190"/>
                <a:gd name="T12" fmla="*/ 680 w 708"/>
                <a:gd name="T13" fmla="*/ 708 h 1190"/>
                <a:gd name="T14" fmla="*/ 680 w 708"/>
                <a:gd name="T15" fmla="*/ 680 h 1190"/>
                <a:gd name="T16" fmla="*/ 680 w 708"/>
                <a:gd name="T17" fmla="*/ 623 h 1190"/>
                <a:gd name="T18" fmla="*/ 538 w 708"/>
                <a:gd name="T19" fmla="*/ 623 h 1190"/>
                <a:gd name="T20" fmla="*/ 481 w 708"/>
                <a:gd name="T21" fmla="*/ 567 h 1190"/>
                <a:gd name="T22" fmla="*/ 538 w 708"/>
                <a:gd name="T23" fmla="*/ 482 h 1190"/>
                <a:gd name="T24" fmla="*/ 510 w 708"/>
                <a:gd name="T25" fmla="*/ 453 h 1190"/>
                <a:gd name="T26" fmla="*/ 538 w 708"/>
                <a:gd name="T27" fmla="*/ 425 h 1190"/>
                <a:gd name="T28" fmla="*/ 510 w 708"/>
                <a:gd name="T29" fmla="*/ 368 h 1190"/>
                <a:gd name="T30" fmla="*/ 510 w 708"/>
                <a:gd name="T31" fmla="*/ 311 h 1190"/>
                <a:gd name="T32" fmla="*/ 708 w 708"/>
                <a:gd name="T33" fmla="*/ 141 h 1190"/>
                <a:gd name="T34" fmla="*/ 652 w 708"/>
                <a:gd name="T35" fmla="*/ 85 h 1190"/>
                <a:gd name="T36" fmla="*/ 567 w 708"/>
                <a:gd name="T37" fmla="*/ 85 h 1190"/>
                <a:gd name="T38" fmla="*/ 538 w 708"/>
                <a:gd name="T39" fmla="*/ 28 h 1190"/>
                <a:gd name="T40" fmla="*/ 453 w 708"/>
                <a:gd name="T41" fmla="*/ 85 h 1190"/>
                <a:gd name="T42" fmla="*/ 396 w 708"/>
                <a:gd name="T43" fmla="*/ 56 h 1190"/>
                <a:gd name="T44" fmla="*/ 340 w 708"/>
                <a:gd name="T45" fmla="*/ 113 h 1190"/>
                <a:gd name="T46" fmla="*/ 283 w 708"/>
                <a:gd name="T47" fmla="*/ 113 h 1190"/>
                <a:gd name="T48" fmla="*/ 170 w 708"/>
                <a:gd name="T49" fmla="*/ 0 h 1190"/>
                <a:gd name="T50" fmla="*/ 141 w 708"/>
                <a:gd name="T51" fmla="*/ 28 h 1190"/>
                <a:gd name="T52" fmla="*/ 85 w 708"/>
                <a:gd name="T53" fmla="*/ 28 h 1190"/>
                <a:gd name="T54" fmla="*/ 56 w 708"/>
                <a:gd name="T55" fmla="*/ 85 h 1190"/>
                <a:gd name="T56" fmla="*/ 28 w 708"/>
                <a:gd name="T57" fmla="*/ 56 h 1190"/>
                <a:gd name="T58" fmla="*/ 0 w 708"/>
                <a:gd name="T59" fmla="*/ 85 h 1190"/>
                <a:gd name="T60" fmla="*/ 85 w 708"/>
                <a:gd name="T61" fmla="*/ 226 h 1190"/>
                <a:gd name="T62" fmla="*/ 56 w 708"/>
                <a:gd name="T63" fmla="*/ 283 h 1190"/>
                <a:gd name="T64" fmla="*/ 113 w 708"/>
                <a:gd name="T65" fmla="*/ 311 h 1190"/>
                <a:gd name="T66" fmla="*/ 170 w 708"/>
                <a:gd name="T67" fmla="*/ 283 h 1190"/>
                <a:gd name="T68" fmla="*/ 226 w 708"/>
                <a:gd name="T69" fmla="*/ 311 h 1190"/>
                <a:gd name="T70" fmla="*/ 255 w 708"/>
                <a:gd name="T71" fmla="*/ 340 h 1190"/>
                <a:gd name="T72" fmla="*/ 226 w 708"/>
                <a:gd name="T73" fmla="*/ 397 h 1190"/>
                <a:gd name="T74" fmla="*/ 255 w 708"/>
                <a:gd name="T75" fmla="*/ 482 h 1190"/>
                <a:gd name="T76" fmla="*/ 226 w 708"/>
                <a:gd name="T77" fmla="*/ 567 h 1190"/>
                <a:gd name="T78" fmla="*/ 255 w 708"/>
                <a:gd name="T79" fmla="*/ 623 h 1190"/>
                <a:gd name="T80" fmla="*/ 226 w 708"/>
                <a:gd name="T81" fmla="*/ 680 h 1190"/>
                <a:gd name="T82" fmla="*/ 311 w 708"/>
                <a:gd name="T83" fmla="*/ 765 h 1190"/>
                <a:gd name="T84" fmla="*/ 340 w 708"/>
                <a:gd name="T85" fmla="*/ 850 h 1190"/>
                <a:gd name="T86" fmla="*/ 311 w 708"/>
                <a:gd name="T87" fmla="*/ 878 h 1190"/>
                <a:gd name="T88" fmla="*/ 311 w 708"/>
                <a:gd name="T89" fmla="*/ 935 h 1190"/>
                <a:gd name="T90" fmla="*/ 368 w 708"/>
                <a:gd name="T91" fmla="*/ 964 h 1190"/>
                <a:gd name="T92" fmla="*/ 368 w 708"/>
                <a:gd name="T93" fmla="*/ 1049 h 1190"/>
                <a:gd name="T94" fmla="*/ 481 w 708"/>
                <a:gd name="T95" fmla="*/ 1134 h 1190"/>
                <a:gd name="T96" fmla="*/ 510 w 708"/>
                <a:gd name="T97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190">
                  <a:moveTo>
                    <a:pt x="510" y="1190"/>
                  </a:moveTo>
                  <a:lnTo>
                    <a:pt x="595" y="1190"/>
                  </a:lnTo>
                  <a:lnTo>
                    <a:pt x="538" y="992"/>
                  </a:lnTo>
                  <a:lnTo>
                    <a:pt x="652" y="878"/>
                  </a:lnTo>
                  <a:lnTo>
                    <a:pt x="623" y="793"/>
                  </a:lnTo>
                  <a:lnTo>
                    <a:pt x="708" y="737"/>
                  </a:lnTo>
                  <a:lnTo>
                    <a:pt x="680" y="708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538" y="623"/>
                  </a:lnTo>
                  <a:lnTo>
                    <a:pt x="481" y="567"/>
                  </a:lnTo>
                  <a:lnTo>
                    <a:pt x="538" y="482"/>
                  </a:lnTo>
                  <a:lnTo>
                    <a:pt x="510" y="453"/>
                  </a:lnTo>
                  <a:lnTo>
                    <a:pt x="538" y="425"/>
                  </a:lnTo>
                  <a:lnTo>
                    <a:pt x="510" y="368"/>
                  </a:lnTo>
                  <a:lnTo>
                    <a:pt x="510" y="311"/>
                  </a:lnTo>
                  <a:lnTo>
                    <a:pt x="708" y="141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38" y="28"/>
                  </a:lnTo>
                  <a:lnTo>
                    <a:pt x="453" y="85"/>
                  </a:lnTo>
                  <a:lnTo>
                    <a:pt x="396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85" y="28"/>
                  </a:lnTo>
                  <a:lnTo>
                    <a:pt x="56" y="85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56" y="283"/>
                  </a:lnTo>
                  <a:lnTo>
                    <a:pt x="113" y="311"/>
                  </a:lnTo>
                  <a:lnTo>
                    <a:pt x="170" y="283"/>
                  </a:lnTo>
                  <a:lnTo>
                    <a:pt x="226" y="311"/>
                  </a:lnTo>
                  <a:lnTo>
                    <a:pt x="255" y="340"/>
                  </a:lnTo>
                  <a:lnTo>
                    <a:pt x="226" y="397"/>
                  </a:lnTo>
                  <a:lnTo>
                    <a:pt x="255" y="482"/>
                  </a:lnTo>
                  <a:lnTo>
                    <a:pt x="226" y="567"/>
                  </a:lnTo>
                  <a:lnTo>
                    <a:pt x="255" y="623"/>
                  </a:lnTo>
                  <a:lnTo>
                    <a:pt x="226" y="680"/>
                  </a:lnTo>
                  <a:lnTo>
                    <a:pt x="311" y="765"/>
                  </a:lnTo>
                  <a:lnTo>
                    <a:pt x="340" y="850"/>
                  </a:lnTo>
                  <a:lnTo>
                    <a:pt x="311" y="878"/>
                  </a:lnTo>
                  <a:lnTo>
                    <a:pt x="311" y="935"/>
                  </a:lnTo>
                  <a:lnTo>
                    <a:pt x="368" y="964"/>
                  </a:lnTo>
                  <a:lnTo>
                    <a:pt x="368" y="1049"/>
                  </a:lnTo>
                  <a:lnTo>
                    <a:pt x="481" y="1134"/>
                  </a:lnTo>
                  <a:lnTo>
                    <a:pt x="510" y="119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79" name="Freeform 297">
              <a:extLst>
                <a:ext uri="{FF2B5EF4-FFF2-40B4-BE49-F238E27FC236}">
                  <a16:creationId xmlns:a16="http://schemas.microsoft.com/office/drawing/2014/main" id="{C1796FEA-E8FA-4B29-ADC0-CB723B07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6243"/>
              <a:ext cx="1588" cy="1645"/>
            </a:xfrm>
            <a:custGeom>
              <a:avLst/>
              <a:gdLst>
                <a:gd name="T0" fmla="*/ 1559 w 1588"/>
                <a:gd name="T1" fmla="*/ 1163 h 1645"/>
                <a:gd name="T2" fmla="*/ 1446 w 1588"/>
                <a:gd name="T3" fmla="*/ 993 h 1645"/>
                <a:gd name="T4" fmla="*/ 1389 w 1588"/>
                <a:gd name="T5" fmla="*/ 907 h 1645"/>
                <a:gd name="T6" fmla="*/ 1389 w 1588"/>
                <a:gd name="T7" fmla="*/ 794 h 1645"/>
                <a:gd name="T8" fmla="*/ 1333 w 1588"/>
                <a:gd name="T9" fmla="*/ 652 h 1645"/>
                <a:gd name="T10" fmla="*/ 1248 w 1588"/>
                <a:gd name="T11" fmla="*/ 567 h 1645"/>
                <a:gd name="T12" fmla="*/ 1163 w 1588"/>
                <a:gd name="T13" fmla="*/ 511 h 1645"/>
                <a:gd name="T14" fmla="*/ 1106 w 1588"/>
                <a:gd name="T15" fmla="*/ 454 h 1645"/>
                <a:gd name="T16" fmla="*/ 1078 w 1588"/>
                <a:gd name="T17" fmla="*/ 369 h 1645"/>
                <a:gd name="T18" fmla="*/ 1078 w 1588"/>
                <a:gd name="T19" fmla="*/ 284 h 1645"/>
                <a:gd name="T20" fmla="*/ 1021 w 1588"/>
                <a:gd name="T21" fmla="*/ 170 h 1645"/>
                <a:gd name="T22" fmla="*/ 822 w 1588"/>
                <a:gd name="T23" fmla="*/ 142 h 1645"/>
                <a:gd name="T24" fmla="*/ 737 w 1588"/>
                <a:gd name="T25" fmla="*/ 199 h 1645"/>
                <a:gd name="T26" fmla="*/ 766 w 1588"/>
                <a:gd name="T27" fmla="*/ 85 h 1645"/>
                <a:gd name="T28" fmla="*/ 454 w 1588"/>
                <a:gd name="T29" fmla="*/ 0 h 1645"/>
                <a:gd name="T30" fmla="*/ 482 w 1588"/>
                <a:gd name="T31" fmla="*/ 170 h 1645"/>
                <a:gd name="T32" fmla="*/ 397 w 1588"/>
                <a:gd name="T33" fmla="*/ 227 h 1645"/>
                <a:gd name="T34" fmla="*/ 312 w 1588"/>
                <a:gd name="T35" fmla="*/ 397 h 1645"/>
                <a:gd name="T36" fmla="*/ 227 w 1588"/>
                <a:gd name="T37" fmla="*/ 539 h 1645"/>
                <a:gd name="T38" fmla="*/ 85 w 1588"/>
                <a:gd name="T39" fmla="*/ 652 h 1645"/>
                <a:gd name="T40" fmla="*/ 57 w 1588"/>
                <a:gd name="T41" fmla="*/ 794 h 1645"/>
                <a:gd name="T42" fmla="*/ 57 w 1588"/>
                <a:gd name="T43" fmla="*/ 907 h 1645"/>
                <a:gd name="T44" fmla="*/ 170 w 1588"/>
                <a:gd name="T45" fmla="*/ 1021 h 1645"/>
                <a:gd name="T46" fmla="*/ 397 w 1588"/>
                <a:gd name="T47" fmla="*/ 1078 h 1645"/>
                <a:gd name="T48" fmla="*/ 454 w 1588"/>
                <a:gd name="T49" fmla="*/ 1304 h 1645"/>
                <a:gd name="T50" fmla="*/ 596 w 1588"/>
                <a:gd name="T51" fmla="*/ 1446 h 1645"/>
                <a:gd name="T52" fmla="*/ 766 w 1588"/>
                <a:gd name="T53" fmla="*/ 1503 h 1645"/>
                <a:gd name="T54" fmla="*/ 822 w 1588"/>
                <a:gd name="T55" fmla="*/ 1616 h 1645"/>
                <a:gd name="T56" fmla="*/ 964 w 1588"/>
                <a:gd name="T57" fmla="*/ 1559 h 1645"/>
                <a:gd name="T58" fmla="*/ 1049 w 1588"/>
                <a:gd name="T59" fmla="*/ 1531 h 1645"/>
                <a:gd name="T60" fmla="*/ 1276 w 1588"/>
                <a:gd name="T61" fmla="*/ 1503 h 1645"/>
                <a:gd name="T62" fmla="*/ 1389 w 1588"/>
                <a:gd name="T63" fmla="*/ 1418 h 1645"/>
                <a:gd name="T64" fmla="*/ 1588 w 1588"/>
                <a:gd name="T65" fmla="*/ 1219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8" h="1645">
                  <a:moveTo>
                    <a:pt x="1588" y="1219"/>
                  </a:moveTo>
                  <a:lnTo>
                    <a:pt x="1559" y="1163"/>
                  </a:lnTo>
                  <a:lnTo>
                    <a:pt x="1446" y="1078"/>
                  </a:lnTo>
                  <a:lnTo>
                    <a:pt x="1446" y="993"/>
                  </a:lnTo>
                  <a:lnTo>
                    <a:pt x="1389" y="964"/>
                  </a:lnTo>
                  <a:lnTo>
                    <a:pt x="1389" y="907"/>
                  </a:lnTo>
                  <a:lnTo>
                    <a:pt x="1418" y="879"/>
                  </a:lnTo>
                  <a:lnTo>
                    <a:pt x="1389" y="794"/>
                  </a:lnTo>
                  <a:lnTo>
                    <a:pt x="1304" y="709"/>
                  </a:lnTo>
                  <a:lnTo>
                    <a:pt x="1333" y="652"/>
                  </a:lnTo>
                  <a:lnTo>
                    <a:pt x="1304" y="596"/>
                  </a:lnTo>
                  <a:lnTo>
                    <a:pt x="1248" y="567"/>
                  </a:lnTo>
                  <a:lnTo>
                    <a:pt x="1219" y="596"/>
                  </a:lnTo>
                  <a:lnTo>
                    <a:pt x="1163" y="511"/>
                  </a:lnTo>
                  <a:lnTo>
                    <a:pt x="1106" y="539"/>
                  </a:lnTo>
                  <a:lnTo>
                    <a:pt x="1106" y="454"/>
                  </a:lnTo>
                  <a:lnTo>
                    <a:pt x="1049" y="454"/>
                  </a:lnTo>
                  <a:lnTo>
                    <a:pt x="1078" y="369"/>
                  </a:lnTo>
                  <a:lnTo>
                    <a:pt x="1049" y="340"/>
                  </a:lnTo>
                  <a:lnTo>
                    <a:pt x="1078" y="284"/>
                  </a:lnTo>
                  <a:lnTo>
                    <a:pt x="1049" y="255"/>
                  </a:lnTo>
                  <a:lnTo>
                    <a:pt x="1021" y="170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66" y="85"/>
                  </a:lnTo>
                  <a:lnTo>
                    <a:pt x="681" y="29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69" y="369"/>
                  </a:lnTo>
                  <a:lnTo>
                    <a:pt x="312" y="397"/>
                  </a:lnTo>
                  <a:lnTo>
                    <a:pt x="312" y="454"/>
                  </a:lnTo>
                  <a:lnTo>
                    <a:pt x="227" y="539"/>
                  </a:lnTo>
                  <a:lnTo>
                    <a:pt x="142" y="567"/>
                  </a:lnTo>
                  <a:lnTo>
                    <a:pt x="85" y="652"/>
                  </a:lnTo>
                  <a:lnTo>
                    <a:pt x="29" y="737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70" y="1021"/>
                  </a:lnTo>
                  <a:lnTo>
                    <a:pt x="227" y="1078"/>
                  </a:lnTo>
                  <a:lnTo>
                    <a:pt x="397" y="1078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89"/>
                  </a:lnTo>
                  <a:lnTo>
                    <a:pt x="596" y="1446"/>
                  </a:lnTo>
                  <a:lnTo>
                    <a:pt x="652" y="1531"/>
                  </a:lnTo>
                  <a:lnTo>
                    <a:pt x="766" y="1503"/>
                  </a:lnTo>
                  <a:lnTo>
                    <a:pt x="822" y="1559"/>
                  </a:lnTo>
                  <a:lnTo>
                    <a:pt x="822" y="1616"/>
                  </a:lnTo>
                  <a:lnTo>
                    <a:pt x="879" y="1645"/>
                  </a:lnTo>
                  <a:lnTo>
                    <a:pt x="964" y="1559"/>
                  </a:lnTo>
                  <a:lnTo>
                    <a:pt x="1021" y="1559"/>
                  </a:lnTo>
                  <a:lnTo>
                    <a:pt x="1049" y="1531"/>
                  </a:lnTo>
                  <a:lnTo>
                    <a:pt x="1134" y="1588"/>
                  </a:lnTo>
                  <a:lnTo>
                    <a:pt x="1276" y="1503"/>
                  </a:lnTo>
                  <a:lnTo>
                    <a:pt x="1333" y="1418"/>
                  </a:lnTo>
                  <a:lnTo>
                    <a:pt x="1389" y="1418"/>
                  </a:lnTo>
                  <a:lnTo>
                    <a:pt x="1503" y="1248"/>
                  </a:lnTo>
                  <a:lnTo>
                    <a:pt x="1588" y="121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880" name="吹き出し: 円形 879">
            <a:extLst>
              <a:ext uri="{FF2B5EF4-FFF2-40B4-BE49-F238E27FC236}">
                <a16:creationId xmlns:a16="http://schemas.microsoft.com/office/drawing/2014/main" id="{BED4799F-A405-4025-8998-BED88F1799C6}"/>
              </a:ext>
            </a:extLst>
          </p:cNvPr>
          <p:cNvSpPr/>
          <p:nvPr/>
        </p:nvSpPr>
        <p:spPr>
          <a:xfrm>
            <a:off x="616839" y="1060263"/>
            <a:ext cx="869040" cy="559029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</a:t>
            </a:r>
          </a:p>
        </p:txBody>
      </p:sp>
      <p:sp>
        <p:nvSpPr>
          <p:cNvPr id="881" name="楕円 880">
            <a:extLst>
              <a:ext uri="{FF2B5EF4-FFF2-40B4-BE49-F238E27FC236}">
                <a16:creationId xmlns:a16="http://schemas.microsoft.com/office/drawing/2014/main" id="{B2185442-AA88-472F-A42E-912DAB19EEC3}"/>
              </a:ext>
            </a:extLst>
          </p:cNvPr>
          <p:cNvSpPr/>
          <p:nvPr/>
        </p:nvSpPr>
        <p:spPr>
          <a:xfrm>
            <a:off x="7385972" y="1182789"/>
            <a:ext cx="1767600" cy="1767600"/>
          </a:xfrm>
          <a:prstGeom prst="ellipse">
            <a:avLst/>
          </a:prstGeom>
          <a:solidFill>
            <a:srgbClr val="FFFF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882" name="グループ化 881">
            <a:extLst>
              <a:ext uri="{FF2B5EF4-FFF2-40B4-BE49-F238E27FC236}">
                <a16:creationId xmlns:a16="http://schemas.microsoft.com/office/drawing/2014/main" id="{C4962D80-7203-499F-88E2-ACEE2EE6E8B9}"/>
              </a:ext>
            </a:extLst>
          </p:cNvPr>
          <p:cNvGrpSpPr/>
          <p:nvPr/>
        </p:nvGrpSpPr>
        <p:grpSpPr>
          <a:xfrm>
            <a:off x="7997469" y="1065854"/>
            <a:ext cx="1400472" cy="1390825"/>
            <a:chOff x="2398128" y="2594252"/>
            <a:chExt cx="1546251" cy="1535601"/>
          </a:xfrm>
        </p:grpSpPr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27E34FB5-469B-4B97-88A4-6F9759390DCA}"/>
                </a:ext>
              </a:extLst>
            </p:cNvPr>
            <p:cNvSpPr/>
            <p:nvPr/>
          </p:nvSpPr>
          <p:spPr>
            <a:xfrm rot="1296789">
              <a:off x="3773399" y="3579092"/>
              <a:ext cx="170980" cy="211342"/>
            </a:xfrm>
            <a:custGeom>
              <a:avLst/>
              <a:gdLst>
                <a:gd name="connsiteX0" fmla="*/ 84570 w 170980"/>
                <a:gd name="connsiteY0" fmla="*/ 0 h 211342"/>
                <a:gd name="connsiteX1" fmla="*/ 88384 w 170980"/>
                <a:gd name="connsiteY1" fmla="*/ 0 h 211342"/>
                <a:gd name="connsiteX2" fmla="*/ 170980 w 170980"/>
                <a:gd name="connsiteY2" fmla="*/ 82596 h 211342"/>
                <a:gd name="connsiteX3" fmla="*/ 170979 w 170980"/>
                <a:gd name="connsiteY3" fmla="*/ 120441 h 211342"/>
                <a:gd name="connsiteX4" fmla="*/ 126229 w 170980"/>
                <a:gd name="connsiteY4" fmla="*/ 165191 h 211342"/>
                <a:gd name="connsiteX5" fmla="*/ 109067 w 170980"/>
                <a:gd name="connsiteY5" fmla="*/ 165191 h 211342"/>
                <a:gd name="connsiteX6" fmla="*/ 109067 w 170980"/>
                <a:gd name="connsiteY6" fmla="*/ 177464 h 211342"/>
                <a:gd name="connsiteX7" fmla="*/ 94347 w 170980"/>
                <a:gd name="connsiteY7" fmla="*/ 192184 h 211342"/>
                <a:gd name="connsiteX8" fmla="*/ 69451 w 170980"/>
                <a:gd name="connsiteY8" fmla="*/ 192184 h 211342"/>
                <a:gd name="connsiteX9" fmla="*/ 54731 w 170980"/>
                <a:gd name="connsiteY9" fmla="*/ 177464 h 211342"/>
                <a:gd name="connsiteX10" fmla="*/ 54731 w 170980"/>
                <a:gd name="connsiteY10" fmla="*/ 165191 h 211342"/>
                <a:gd name="connsiteX11" fmla="*/ 54336 w 170980"/>
                <a:gd name="connsiteY11" fmla="*/ 165191 h 211342"/>
                <a:gd name="connsiteX12" fmla="*/ 54336 w 170980"/>
                <a:gd name="connsiteY12" fmla="*/ 196622 h 211342"/>
                <a:gd name="connsiteX13" fmla="*/ 39616 w 170980"/>
                <a:gd name="connsiteY13" fmla="*/ 211342 h 211342"/>
                <a:gd name="connsiteX14" fmla="*/ 14720 w 170980"/>
                <a:gd name="connsiteY14" fmla="*/ 211342 h 211342"/>
                <a:gd name="connsiteX15" fmla="*/ 0 w 170980"/>
                <a:gd name="connsiteY15" fmla="*/ 196622 h 211342"/>
                <a:gd name="connsiteX16" fmla="*/ 0 w 170980"/>
                <a:gd name="connsiteY16" fmla="*/ 93952 h 211342"/>
                <a:gd name="connsiteX17" fmla="*/ 1974 w 170980"/>
                <a:gd name="connsiteY17" fmla="*/ 89187 h 211342"/>
                <a:gd name="connsiteX18" fmla="*/ 1974 w 170980"/>
                <a:gd name="connsiteY18" fmla="*/ 82596 h 211342"/>
                <a:gd name="connsiteX19" fmla="*/ 84570 w 170980"/>
                <a:gd name="connsiteY19" fmla="*/ 0 h 21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0980" h="211342">
                  <a:moveTo>
                    <a:pt x="84570" y="0"/>
                  </a:moveTo>
                  <a:lnTo>
                    <a:pt x="88384" y="0"/>
                  </a:lnTo>
                  <a:cubicBezTo>
                    <a:pt x="134001" y="0"/>
                    <a:pt x="170980" y="36979"/>
                    <a:pt x="170980" y="82596"/>
                  </a:cubicBezTo>
                  <a:cubicBezTo>
                    <a:pt x="170980" y="95211"/>
                    <a:pt x="170979" y="107826"/>
                    <a:pt x="170979" y="120441"/>
                  </a:cubicBezTo>
                  <a:cubicBezTo>
                    <a:pt x="170979" y="145156"/>
                    <a:pt x="150944" y="165191"/>
                    <a:pt x="126229" y="165191"/>
                  </a:cubicBezTo>
                  <a:lnTo>
                    <a:pt x="109067" y="165191"/>
                  </a:lnTo>
                  <a:lnTo>
                    <a:pt x="109067" y="177464"/>
                  </a:lnTo>
                  <a:cubicBezTo>
                    <a:pt x="109067" y="185594"/>
                    <a:pt x="102477" y="192184"/>
                    <a:pt x="94347" y="192184"/>
                  </a:cubicBezTo>
                  <a:lnTo>
                    <a:pt x="69451" y="192184"/>
                  </a:lnTo>
                  <a:cubicBezTo>
                    <a:pt x="61321" y="192184"/>
                    <a:pt x="54731" y="185594"/>
                    <a:pt x="54731" y="177464"/>
                  </a:cubicBezTo>
                  <a:lnTo>
                    <a:pt x="54731" y="165191"/>
                  </a:lnTo>
                  <a:lnTo>
                    <a:pt x="54336" y="165191"/>
                  </a:lnTo>
                  <a:lnTo>
                    <a:pt x="54336" y="196622"/>
                  </a:lnTo>
                  <a:cubicBezTo>
                    <a:pt x="54336" y="204752"/>
                    <a:pt x="47746" y="211342"/>
                    <a:pt x="39616" y="211342"/>
                  </a:cubicBezTo>
                  <a:lnTo>
                    <a:pt x="14720" y="211342"/>
                  </a:lnTo>
                  <a:cubicBezTo>
                    <a:pt x="6590" y="211342"/>
                    <a:pt x="0" y="204752"/>
                    <a:pt x="0" y="196622"/>
                  </a:cubicBezTo>
                  <a:lnTo>
                    <a:pt x="0" y="93952"/>
                  </a:lnTo>
                  <a:lnTo>
                    <a:pt x="1974" y="89187"/>
                  </a:lnTo>
                  <a:lnTo>
                    <a:pt x="1974" y="82596"/>
                  </a:lnTo>
                  <a:cubicBezTo>
                    <a:pt x="1974" y="36979"/>
                    <a:pt x="38953" y="0"/>
                    <a:pt x="8457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4" name="アーチ 883">
              <a:extLst>
                <a:ext uri="{FF2B5EF4-FFF2-40B4-BE49-F238E27FC236}">
                  <a16:creationId xmlns:a16="http://schemas.microsoft.com/office/drawing/2014/main" id="{75112159-E4B9-48AB-A038-BDB3378EFD4B}"/>
                </a:ext>
              </a:extLst>
            </p:cNvPr>
            <p:cNvSpPr/>
            <p:nvPr/>
          </p:nvSpPr>
          <p:spPr>
            <a:xfrm rot="9060949">
              <a:off x="2576726" y="3012563"/>
              <a:ext cx="614363" cy="614363"/>
            </a:xfrm>
            <a:prstGeom prst="blockArc">
              <a:avLst>
                <a:gd name="adj1" fmla="val 12735635"/>
                <a:gd name="adj2" fmla="val 0"/>
                <a:gd name="adj3" fmla="val 250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5" name="四角形: 上の 2 つの角を丸める 884">
              <a:extLst>
                <a:ext uri="{FF2B5EF4-FFF2-40B4-BE49-F238E27FC236}">
                  <a16:creationId xmlns:a16="http://schemas.microsoft.com/office/drawing/2014/main" id="{2F27493D-2D89-4B38-9C2C-D7C27C30A57E}"/>
                </a:ext>
              </a:extLst>
            </p:cNvPr>
            <p:cNvSpPr/>
            <p:nvPr/>
          </p:nvSpPr>
          <p:spPr>
            <a:xfrm rot="17511990">
              <a:off x="2563952" y="3328916"/>
              <a:ext cx="188548" cy="17827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6" name="アーチ 885">
              <a:extLst>
                <a:ext uri="{FF2B5EF4-FFF2-40B4-BE49-F238E27FC236}">
                  <a16:creationId xmlns:a16="http://schemas.microsoft.com/office/drawing/2014/main" id="{BAE79336-434F-499F-B2CE-8D0BE43E4116}"/>
                </a:ext>
              </a:extLst>
            </p:cNvPr>
            <p:cNvSpPr/>
            <p:nvPr/>
          </p:nvSpPr>
          <p:spPr>
            <a:xfrm>
              <a:off x="3328923" y="3315142"/>
              <a:ext cx="614363" cy="614363"/>
            </a:xfrm>
            <a:prstGeom prst="blockArc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932E311A-5065-47DE-9C4C-375D077902A7}"/>
                </a:ext>
              </a:extLst>
            </p:cNvPr>
            <p:cNvSpPr/>
            <p:nvPr/>
          </p:nvSpPr>
          <p:spPr>
            <a:xfrm>
              <a:off x="2986877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A2758440-6128-430D-852D-763057B2FE25}"/>
                </a:ext>
              </a:extLst>
            </p:cNvPr>
            <p:cNvSpPr/>
            <p:nvPr/>
          </p:nvSpPr>
          <p:spPr>
            <a:xfrm flipH="1">
              <a:off x="3424630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A59BD379-37F5-4882-8FA2-7858B4403EA0}"/>
                </a:ext>
              </a:extLst>
            </p:cNvPr>
            <p:cNvSpPr/>
            <p:nvPr/>
          </p:nvSpPr>
          <p:spPr>
            <a:xfrm>
              <a:off x="2888455" y="3083242"/>
              <a:ext cx="952502" cy="714374"/>
            </a:xfrm>
            <a:custGeom>
              <a:avLst/>
              <a:gdLst>
                <a:gd name="connsiteX0" fmla="*/ 476251 w 952502"/>
                <a:gd name="connsiteY0" fmla="*/ 0 h 714374"/>
                <a:gd name="connsiteX1" fmla="*/ 532660 w 952502"/>
                <a:gd name="connsiteY1" fmla="*/ 26870 h 714374"/>
                <a:gd name="connsiteX2" fmla="*/ 599514 w 952502"/>
                <a:gd name="connsiteY2" fmla="*/ 9122 h 714374"/>
                <a:gd name="connsiteX3" fmla="*/ 641626 w 952502"/>
                <a:gd name="connsiteY3" fmla="*/ 43281 h 714374"/>
                <a:gd name="connsiteX4" fmla="*/ 714377 w 952502"/>
                <a:gd name="connsiteY4" fmla="*/ 35867 h 714374"/>
                <a:gd name="connsiteX5" fmla="*/ 739327 w 952502"/>
                <a:gd name="connsiteY5" fmla="*/ 74990 h 714374"/>
                <a:gd name="connsiteX6" fmla="*/ 813011 w 952502"/>
                <a:gd name="connsiteY6" fmla="*/ 78411 h 714374"/>
                <a:gd name="connsiteX7" fmla="*/ 819097 w 952502"/>
                <a:gd name="connsiteY7" fmla="*/ 119831 h 714374"/>
                <a:gd name="connsiteX8" fmla="*/ 888696 w 952502"/>
                <a:gd name="connsiteY8" fmla="*/ 133856 h 714374"/>
                <a:gd name="connsiteX9" fmla="*/ 875506 w 952502"/>
                <a:gd name="connsiteY9" fmla="*/ 174751 h 714374"/>
                <a:gd name="connsiteX10" fmla="*/ 936274 w 952502"/>
                <a:gd name="connsiteY10" fmla="*/ 198423 h 714374"/>
                <a:gd name="connsiteX11" fmla="*/ 904702 w 952502"/>
                <a:gd name="connsiteY11" fmla="*/ 236003 h 714374"/>
                <a:gd name="connsiteX12" fmla="*/ 952502 w 952502"/>
                <a:gd name="connsiteY12" fmla="*/ 267712 h 714374"/>
                <a:gd name="connsiteX13" fmla="*/ 904702 w 952502"/>
                <a:gd name="connsiteY13" fmla="*/ 299421 h 714374"/>
                <a:gd name="connsiteX14" fmla="*/ 936274 w 952502"/>
                <a:gd name="connsiteY14" fmla="*/ 337001 h 714374"/>
                <a:gd name="connsiteX15" fmla="*/ 875506 w 952502"/>
                <a:gd name="connsiteY15" fmla="*/ 360673 h 714374"/>
                <a:gd name="connsiteX16" fmla="*/ 888696 w 952502"/>
                <a:gd name="connsiteY16" fmla="*/ 401568 h 714374"/>
                <a:gd name="connsiteX17" fmla="*/ 819097 w 952502"/>
                <a:gd name="connsiteY17" fmla="*/ 415593 h 714374"/>
                <a:gd name="connsiteX18" fmla="*/ 813011 w 952502"/>
                <a:gd name="connsiteY18" fmla="*/ 457013 h 714374"/>
                <a:gd name="connsiteX19" fmla="*/ 776545 w 952502"/>
                <a:gd name="connsiteY19" fmla="*/ 458706 h 714374"/>
                <a:gd name="connsiteX20" fmla="*/ 767597 w 952502"/>
                <a:gd name="connsiteY20" fmla="*/ 471416 h 714374"/>
                <a:gd name="connsiteX21" fmla="*/ 800101 w 952502"/>
                <a:gd name="connsiteY21" fmla="*/ 497145 h 714374"/>
                <a:gd name="connsiteX22" fmla="*/ 767597 w 952502"/>
                <a:gd name="connsiteY22" fmla="*/ 522874 h 714374"/>
                <a:gd name="connsiteX23" fmla="*/ 789066 w 952502"/>
                <a:gd name="connsiteY23" fmla="*/ 553368 h 714374"/>
                <a:gd name="connsiteX24" fmla="*/ 747744 w 952502"/>
                <a:gd name="connsiteY24" fmla="*/ 572576 h 714374"/>
                <a:gd name="connsiteX25" fmla="*/ 756713 w 952502"/>
                <a:gd name="connsiteY25" fmla="*/ 605760 h 714374"/>
                <a:gd name="connsiteX26" fmla="*/ 709386 w 952502"/>
                <a:gd name="connsiteY26" fmla="*/ 617140 h 714374"/>
                <a:gd name="connsiteX27" fmla="*/ 705248 w 952502"/>
                <a:gd name="connsiteY27" fmla="*/ 650749 h 714374"/>
                <a:gd name="connsiteX28" fmla="*/ 655142 w 952502"/>
                <a:gd name="connsiteY28" fmla="*/ 653525 h 714374"/>
                <a:gd name="connsiteX29" fmla="*/ 638176 w 952502"/>
                <a:gd name="connsiteY29" fmla="*/ 685271 h 714374"/>
                <a:gd name="connsiteX30" fmla="*/ 588706 w 952502"/>
                <a:gd name="connsiteY30" fmla="*/ 679254 h 714374"/>
                <a:gd name="connsiteX31" fmla="*/ 560070 w 952502"/>
                <a:gd name="connsiteY31" fmla="*/ 706972 h 714374"/>
                <a:gd name="connsiteX32" fmla="*/ 514609 w 952502"/>
                <a:gd name="connsiteY32" fmla="*/ 692571 h 714374"/>
                <a:gd name="connsiteX33" fmla="*/ 476251 w 952502"/>
                <a:gd name="connsiteY33" fmla="*/ 714374 h 714374"/>
                <a:gd name="connsiteX34" fmla="*/ 437893 w 952502"/>
                <a:gd name="connsiteY34" fmla="*/ 692571 h 714374"/>
                <a:gd name="connsiteX35" fmla="*/ 392432 w 952502"/>
                <a:gd name="connsiteY35" fmla="*/ 706972 h 714374"/>
                <a:gd name="connsiteX36" fmla="*/ 363796 w 952502"/>
                <a:gd name="connsiteY36" fmla="*/ 679254 h 714374"/>
                <a:gd name="connsiteX37" fmla="*/ 314326 w 952502"/>
                <a:gd name="connsiteY37" fmla="*/ 685271 h 714374"/>
                <a:gd name="connsiteX38" fmla="*/ 297360 w 952502"/>
                <a:gd name="connsiteY38" fmla="*/ 653525 h 714374"/>
                <a:gd name="connsiteX39" fmla="*/ 247254 w 952502"/>
                <a:gd name="connsiteY39" fmla="*/ 650749 h 714374"/>
                <a:gd name="connsiteX40" fmla="*/ 243116 w 952502"/>
                <a:gd name="connsiteY40" fmla="*/ 617140 h 714374"/>
                <a:gd name="connsiteX41" fmla="*/ 195789 w 952502"/>
                <a:gd name="connsiteY41" fmla="*/ 605760 h 714374"/>
                <a:gd name="connsiteX42" fmla="*/ 204758 w 952502"/>
                <a:gd name="connsiteY42" fmla="*/ 572576 h 714374"/>
                <a:gd name="connsiteX43" fmla="*/ 163436 w 952502"/>
                <a:gd name="connsiteY43" fmla="*/ 553368 h 714374"/>
                <a:gd name="connsiteX44" fmla="*/ 184905 w 952502"/>
                <a:gd name="connsiteY44" fmla="*/ 522874 h 714374"/>
                <a:gd name="connsiteX45" fmla="*/ 152401 w 952502"/>
                <a:gd name="connsiteY45" fmla="*/ 497145 h 714374"/>
                <a:gd name="connsiteX46" fmla="*/ 184905 w 952502"/>
                <a:gd name="connsiteY46" fmla="*/ 471416 h 714374"/>
                <a:gd name="connsiteX47" fmla="*/ 175957 w 952502"/>
                <a:gd name="connsiteY47" fmla="*/ 458706 h 714374"/>
                <a:gd name="connsiteX48" fmla="*/ 139491 w 952502"/>
                <a:gd name="connsiteY48" fmla="*/ 457013 h 714374"/>
                <a:gd name="connsiteX49" fmla="*/ 133405 w 952502"/>
                <a:gd name="connsiteY49" fmla="*/ 415593 h 714374"/>
                <a:gd name="connsiteX50" fmla="*/ 63806 w 952502"/>
                <a:gd name="connsiteY50" fmla="*/ 401568 h 714374"/>
                <a:gd name="connsiteX51" fmla="*/ 76996 w 952502"/>
                <a:gd name="connsiteY51" fmla="*/ 360673 h 714374"/>
                <a:gd name="connsiteX52" fmla="*/ 16228 w 952502"/>
                <a:gd name="connsiteY52" fmla="*/ 337001 h 714374"/>
                <a:gd name="connsiteX53" fmla="*/ 47800 w 952502"/>
                <a:gd name="connsiteY53" fmla="*/ 299421 h 714374"/>
                <a:gd name="connsiteX54" fmla="*/ 0 w 952502"/>
                <a:gd name="connsiteY54" fmla="*/ 267712 h 714374"/>
                <a:gd name="connsiteX55" fmla="*/ 47800 w 952502"/>
                <a:gd name="connsiteY55" fmla="*/ 236003 h 714374"/>
                <a:gd name="connsiteX56" fmla="*/ 16228 w 952502"/>
                <a:gd name="connsiteY56" fmla="*/ 198423 h 714374"/>
                <a:gd name="connsiteX57" fmla="*/ 76996 w 952502"/>
                <a:gd name="connsiteY57" fmla="*/ 174751 h 714374"/>
                <a:gd name="connsiteX58" fmla="*/ 63806 w 952502"/>
                <a:gd name="connsiteY58" fmla="*/ 133856 h 714374"/>
                <a:gd name="connsiteX59" fmla="*/ 133405 w 952502"/>
                <a:gd name="connsiteY59" fmla="*/ 119831 h 714374"/>
                <a:gd name="connsiteX60" fmla="*/ 139491 w 952502"/>
                <a:gd name="connsiteY60" fmla="*/ 78411 h 714374"/>
                <a:gd name="connsiteX61" fmla="*/ 213175 w 952502"/>
                <a:gd name="connsiteY61" fmla="*/ 74990 h 714374"/>
                <a:gd name="connsiteX62" fmla="*/ 238126 w 952502"/>
                <a:gd name="connsiteY62" fmla="*/ 35867 h 714374"/>
                <a:gd name="connsiteX63" fmla="*/ 310876 w 952502"/>
                <a:gd name="connsiteY63" fmla="*/ 43281 h 714374"/>
                <a:gd name="connsiteX64" fmla="*/ 352988 w 952502"/>
                <a:gd name="connsiteY64" fmla="*/ 9122 h 714374"/>
                <a:gd name="connsiteX65" fmla="*/ 419842 w 952502"/>
                <a:gd name="connsiteY65" fmla="*/ 26870 h 714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952502" h="714374">
                  <a:moveTo>
                    <a:pt x="476251" y="0"/>
                  </a:moveTo>
                  <a:lnTo>
                    <a:pt x="532660" y="26870"/>
                  </a:lnTo>
                  <a:lnTo>
                    <a:pt x="599514" y="9122"/>
                  </a:lnTo>
                  <a:lnTo>
                    <a:pt x="641626" y="43281"/>
                  </a:lnTo>
                  <a:lnTo>
                    <a:pt x="714377" y="35867"/>
                  </a:lnTo>
                  <a:lnTo>
                    <a:pt x="739327" y="74990"/>
                  </a:lnTo>
                  <a:lnTo>
                    <a:pt x="813011" y="78411"/>
                  </a:lnTo>
                  <a:lnTo>
                    <a:pt x="819097" y="119831"/>
                  </a:lnTo>
                  <a:lnTo>
                    <a:pt x="888696" y="133856"/>
                  </a:lnTo>
                  <a:lnTo>
                    <a:pt x="875506" y="174751"/>
                  </a:lnTo>
                  <a:lnTo>
                    <a:pt x="936274" y="198423"/>
                  </a:lnTo>
                  <a:lnTo>
                    <a:pt x="904702" y="236003"/>
                  </a:lnTo>
                  <a:lnTo>
                    <a:pt x="952502" y="267712"/>
                  </a:lnTo>
                  <a:lnTo>
                    <a:pt x="904702" y="299421"/>
                  </a:lnTo>
                  <a:lnTo>
                    <a:pt x="936274" y="337001"/>
                  </a:lnTo>
                  <a:lnTo>
                    <a:pt x="875506" y="360673"/>
                  </a:lnTo>
                  <a:lnTo>
                    <a:pt x="888696" y="401568"/>
                  </a:lnTo>
                  <a:lnTo>
                    <a:pt x="819097" y="415593"/>
                  </a:lnTo>
                  <a:lnTo>
                    <a:pt x="813011" y="457013"/>
                  </a:lnTo>
                  <a:lnTo>
                    <a:pt x="776545" y="458706"/>
                  </a:lnTo>
                  <a:lnTo>
                    <a:pt x="767597" y="471416"/>
                  </a:lnTo>
                  <a:lnTo>
                    <a:pt x="800101" y="497145"/>
                  </a:lnTo>
                  <a:lnTo>
                    <a:pt x="767597" y="522874"/>
                  </a:lnTo>
                  <a:lnTo>
                    <a:pt x="789066" y="553368"/>
                  </a:lnTo>
                  <a:lnTo>
                    <a:pt x="747744" y="572576"/>
                  </a:lnTo>
                  <a:lnTo>
                    <a:pt x="756713" y="605760"/>
                  </a:lnTo>
                  <a:lnTo>
                    <a:pt x="709386" y="617140"/>
                  </a:lnTo>
                  <a:lnTo>
                    <a:pt x="705248" y="650749"/>
                  </a:lnTo>
                  <a:lnTo>
                    <a:pt x="655142" y="653525"/>
                  </a:lnTo>
                  <a:lnTo>
                    <a:pt x="638176" y="685271"/>
                  </a:lnTo>
                  <a:lnTo>
                    <a:pt x="588706" y="679254"/>
                  </a:lnTo>
                  <a:lnTo>
                    <a:pt x="560070" y="706972"/>
                  </a:lnTo>
                  <a:lnTo>
                    <a:pt x="514609" y="692571"/>
                  </a:lnTo>
                  <a:lnTo>
                    <a:pt x="476251" y="714374"/>
                  </a:lnTo>
                  <a:lnTo>
                    <a:pt x="437893" y="692571"/>
                  </a:lnTo>
                  <a:lnTo>
                    <a:pt x="392432" y="706972"/>
                  </a:lnTo>
                  <a:lnTo>
                    <a:pt x="363796" y="679254"/>
                  </a:lnTo>
                  <a:lnTo>
                    <a:pt x="314326" y="685271"/>
                  </a:lnTo>
                  <a:lnTo>
                    <a:pt x="297360" y="653525"/>
                  </a:lnTo>
                  <a:lnTo>
                    <a:pt x="247254" y="650749"/>
                  </a:lnTo>
                  <a:lnTo>
                    <a:pt x="243116" y="617140"/>
                  </a:lnTo>
                  <a:lnTo>
                    <a:pt x="195789" y="605760"/>
                  </a:lnTo>
                  <a:lnTo>
                    <a:pt x="204758" y="572576"/>
                  </a:lnTo>
                  <a:lnTo>
                    <a:pt x="163436" y="553368"/>
                  </a:lnTo>
                  <a:lnTo>
                    <a:pt x="184905" y="522874"/>
                  </a:lnTo>
                  <a:lnTo>
                    <a:pt x="152401" y="497145"/>
                  </a:lnTo>
                  <a:lnTo>
                    <a:pt x="184905" y="471416"/>
                  </a:lnTo>
                  <a:lnTo>
                    <a:pt x="175957" y="458706"/>
                  </a:lnTo>
                  <a:lnTo>
                    <a:pt x="139491" y="457013"/>
                  </a:lnTo>
                  <a:lnTo>
                    <a:pt x="133405" y="415593"/>
                  </a:lnTo>
                  <a:lnTo>
                    <a:pt x="63806" y="401568"/>
                  </a:lnTo>
                  <a:lnTo>
                    <a:pt x="76996" y="360673"/>
                  </a:lnTo>
                  <a:lnTo>
                    <a:pt x="16228" y="337001"/>
                  </a:lnTo>
                  <a:lnTo>
                    <a:pt x="47800" y="299421"/>
                  </a:lnTo>
                  <a:lnTo>
                    <a:pt x="0" y="267712"/>
                  </a:lnTo>
                  <a:lnTo>
                    <a:pt x="47800" y="236003"/>
                  </a:lnTo>
                  <a:lnTo>
                    <a:pt x="16228" y="198423"/>
                  </a:lnTo>
                  <a:lnTo>
                    <a:pt x="76996" y="174751"/>
                  </a:lnTo>
                  <a:lnTo>
                    <a:pt x="63806" y="133856"/>
                  </a:lnTo>
                  <a:lnTo>
                    <a:pt x="133405" y="119831"/>
                  </a:lnTo>
                  <a:lnTo>
                    <a:pt x="139491" y="78411"/>
                  </a:lnTo>
                  <a:lnTo>
                    <a:pt x="213175" y="74990"/>
                  </a:lnTo>
                  <a:lnTo>
                    <a:pt x="238126" y="35867"/>
                  </a:lnTo>
                  <a:lnTo>
                    <a:pt x="310876" y="43281"/>
                  </a:lnTo>
                  <a:lnTo>
                    <a:pt x="352988" y="9122"/>
                  </a:lnTo>
                  <a:lnTo>
                    <a:pt x="419842" y="26870"/>
                  </a:lnTo>
                  <a:close/>
                </a:path>
              </a:pathLst>
            </a:custGeom>
            <a:pattFill prst="dashUpDiag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0" name="星: 24 pt 889">
              <a:extLst>
                <a:ext uri="{FF2B5EF4-FFF2-40B4-BE49-F238E27FC236}">
                  <a16:creationId xmlns:a16="http://schemas.microsoft.com/office/drawing/2014/main" id="{F1BB5B1A-960E-403E-98B4-8AB91974E5B5}"/>
                </a:ext>
              </a:extLst>
            </p:cNvPr>
            <p:cNvSpPr/>
            <p:nvPr/>
          </p:nvSpPr>
          <p:spPr>
            <a:xfrm>
              <a:off x="3010693" y="2625596"/>
              <a:ext cx="708025" cy="847725"/>
            </a:xfrm>
            <a:prstGeom prst="star24">
              <a:avLst>
                <a:gd name="adj" fmla="val 4537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1" name="楕円 462">
              <a:extLst>
                <a:ext uri="{FF2B5EF4-FFF2-40B4-BE49-F238E27FC236}">
                  <a16:creationId xmlns:a16="http://schemas.microsoft.com/office/drawing/2014/main" id="{668D0CD8-8016-459F-814E-FEE6D7CCD6C5}"/>
                </a:ext>
              </a:extLst>
            </p:cNvPr>
            <p:cNvSpPr/>
            <p:nvPr/>
          </p:nvSpPr>
          <p:spPr>
            <a:xfrm>
              <a:off x="3103958" y="2758947"/>
              <a:ext cx="521494" cy="51197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2" name="二等辺三角形 891">
              <a:extLst>
                <a:ext uri="{FF2B5EF4-FFF2-40B4-BE49-F238E27FC236}">
                  <a16:creationId xmlns:a16="http://schemas.microsoft.com/office/drawing/2014/main" id="{5145457C-D051-4904-8877-3E08F904F45C}"/>
                </a:ext>
              </a:extLst>
            </p:cNvPr>
            <p:cNvSpPr/>
            <p:nvPr/>
          </p:nvSpPr>
          <p:spPr>
            <a:xfrm rot="19800000">
              <a:off x="3143640" y="2639688"/>
              <a:ext cx="102156" cy="122013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3" name="二等辺三角形 892">
              <a:extLst>
                <a:ext uri="{FF2B5EF4-FFF2-40B4-BE49-F238E27FC236}">
                  <a16:creationId xmlns:a16="http://schemas.microsoft.com/office/drawing/2014/main" id="{F03D2526-AAC2-4618-8C0C-D770F6E217CA}"/>
                </a:ext>
              </a:extLst>
            </p:cNvPr>
            <p:cNvSpPr/>
            <p:nvPr/>
          </p:nvSpPr>
          <p:spPr>
            <a:xfrm rot="1800000" flipH="1">
              <a:off x="3499637" y="2639687"/>
              <a:ext cx="102156" cy="122013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4" name="楕円 462">
              <a:extLst>
                <a:ext uri="{FF2B5EF4-FFF2-40B4-BE49-F238E27FC236}">
                  <a16:creationId xmlns:a16="http://schemas.microsoft.com/office/drawing/2014/main" id="{40B8B89D-D746-4283-8E93-B83439EB44D8}"/>
                </a:ext>
              </a:extLst>
            </p:cNvPr>
            <p:cNvSpPr/>
            <p:nvPr/>
          </p:nvSpPr>
          <p:spPr>
            <a:xfrm rot="10800000">
              <a:off x="3174853" y="3074194"/>
              <a:ext cx="381978" cy="124152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389012"/>
                <a:gd name="connsiteX1" fmla="*/ 263128 w 521494"/>
                <a:gd name="connsiteY1" fmla="*/ 0 h 389012"/>
                <a:gd name="connsiteX2" fmla="*/ 521494 w 521494"/>
                <a:gd name="connsiteY2" fmla="*/ 370285 h 389012"/>
                <a:gd name="connsiteX3" fmla="*/ 260747 w 521494"/>
                <a:gd name="connsiteY3" fmla="*/ 256253 h 389012"/>
                <a:gd name="connsiteX4" fmla="*/ 0 w 521494"/>
                <a:gd name="connsiteY4" fmla="*/ 370285 h 389012"/>
                <a:gd name="connsiteX0" fmla="*/ 0 w 521494"/>
                <a:gd name="connsiteY0" fmla="*/ 293572 h 312299"/>
                <a:gd name="connsiteX1" fmla="*/ 259828 w 521494"/>
                <a:gd name="connsiteY1" fmla="*/ 0 h 312299"/>
                <a:gd name="connsiteX2" fmla="*/ 521494 w 521494"/>
                <a:gd name="connsiteY2" fmla="*/ 293572 h 312299"/>
                <a:gd name="connsiteX3" fmla="*/ 260747 w 521494"/>
                <a:gd name="connsiteY3" fmla="*/ 179540 h 312299"/>
                <a:gd name="connsiteX4" fmla="*/ 0 w 521494"/>
                <a:gd name="connsiteY4" fmla="*/ 293572 h 312299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3895"/>
                <a:gd name="connsiteY0" fmla="*/ 328298 h 366197"/>
                <a:gd name="connsiteX1" fmla="*/ 259828 w 523895"/>
                <a:gd name="connsiteY1" fmla="*/ 34726 h 366197"/>
                <a:gd name="connsiteX2" fmla="*/ 521494 w 523895"/>
                <a:gd name="connsiteY2" fmla="*/ 328298 h 366197"/>
                <a:gd name="connsiteX3" fmla="*/ 260747 w 523895"/>
                <a:gd name="connsiteY3" fmla="*/ 214266 h 366197"/>
                <a:gd name="connsiteX4" fmla="*/ 0 w 523895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448" h="366197">
                  <a:moveTo>
                    <a:pt x="5553" y="328298"/>
                  </a:moveTo>
                  <a:cubicBezTo>
                    <a:pt x="-20853" y="250047"/>
                    <a:pt x="43878" y="-84606"/>
                    <a:pt x="265381" y="34726"/>
                  </a:cubicBezTo>
                  <a:cubicBezTo>
                    <a:pt x="476984" y="-101655"/>
                    <a:pt x="543551" y="198905"/>
                    <a:pt x="527047" y="328298"/>
                  </a:cubicBezTo>
                  <a:cubicBezTo>
                    <a:pt x="510543" y="457691"/>
                    <a:pt x="410307" y="214266"/>
                    <a:pt x="266300" y="214266"/>
                  </a:cubicBezTo>
                  <a:cubicBezTo>
                    <a:pt x="122293" y="214266"/>
                    <a:pt x="31959" y="406549"/>
                    <a:pt x="5553" y="328298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5" name="楕円 462">
              <a:extLst>
                <a:ext uri="{FF2B5EF4-FFF2-40B4-BE49-F238E27FC236}">
                  <a16:creationId xmlns:a16="http://schemas.microsoft.com/office/drawing/2014/main" id="{CECB2A9C-ACFC-488D-B946-BDA7945E8A07}"/>
                </a:ext>
              </a:extLst>
            </p:cNvPr>
            <p:cNvSpPr/>
            <p:nvPr/>
          </p:nvSpPr>
          <p:spPr>
            <a:xfrm>
              <a:off x="3305172" y="2984182"/>
              <a:ext cx="119066" cy="17675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6" name="弦 895">
              <a:extLst>
                <a:ext uri="{FF2B5EF4-FFF2-40B4-BE49-F238E27FC236}">
                  <a16:creationId xmlns:a16="http://schemas.microsoft.com/office/drawing/2014/main" id="{22F71A05-3E0B-4C88-B11C-77B026B37E4B}"/>
                </a:ext>
              </a:extLst>
            </p:cNvPr>
            <p:cNvSpPr/>
            <p:nvPr/>
          </p:nvSpPr>
          <p:spPr>
            <a:xfrm>
              <a:off x="3194718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7" name="弦 896">
              <a:extLst>
                <a:ext uri="{FF2B5EF4-FFF2-40B4-BE49-F238E27FC236}">
                  <a16:creationId xmlns:a16="http://schemas.microsoft.com/office/drawing/2014/main" id="{58D60E36-D457-40D0-91DE-1CF3A619B810}"/>
                </a:ext>
              </a:extLst>
            </p:cNvPr>
            <p:cNvSpPr/>
            <p:nvPr/>
          </p:nvSpPr>
          <p:spPr>
            <a:xfrm flipH="1">
              <a:off x="3408658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8" name="弦 897">
              <a:extLst>
                <a:ext uri="{FF2B5EF4-FFF2-40B4-BE49-F238E27FC236}">
                  <a16:creationId xmlns:a16="http://schemas.microsoft.com/office/drawing/2014/main" id="{85D5D595-438A-499E-81E0-C7A4B0BA91A9}"/>
                </a:ext>
              </a:extLst>
            </p:cNvPr>
            <p:cNvSpPr/>
            <p:nvPr/>
          </p:nvSpPr>
          <p:spPr>
            <a:xfrm>
              <a:off x="3228975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弦 898">
              <a:extLst>
                <a:ext uri="{FF2B5EF4-FFF2-40B4-BE49-F238E27FC236}">
                  <a16:creationId xmlns:a16="http://schemas.microsoft.com/office/drawing/2014/main" id="{45C95B28-750E-4BFE-9716-7BB9598576C5}"/>
                </a:ext>
              </a:extLst>
            </p:cNvPr>
            <p:cNvSpPr/>
            <p:nvPr/>
          </p:nvSpPr>
          <p:spPr>
            <a:xfrm flipH="1">
              <a:off x="3426247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台形 899">
              <a:extLst>
                <a:ext uri="{FF2B5EF4-FFF2-40B4-BE49-F238E27FC236}">
                  <a16:creationId xmlns:a16="http://schemas.microsoft.com/office/drawing/2014/main" id="{9DB82EB9-CA96-46B9-A14D-12BE66A6B1C6}"/>
                </a:ext>
              </a:extLst>
            </p:cNvPr>
            <p:cNvSpPr/>
            <p:nvPr/>
          </p:nvSpPr>
          <p:spPr>
            <a:xfrm rot="8100000">
              <a:off x="3253061" y="2821258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1" name="台形 900">
              <a:extLst>
                <a:ext uri="{FF2B5EF4-FFF2-40B4-BE49-F238E27FC236}">
                  <a16:creationId xmlns:a16="http://schemas.microsoft.com/office/drawing/2014/main" id="{AF8EDF10-CF4D-4E64-A036-D38364DA0EE2}"/>
                </a:ext>
              </a:extLst>
            </p:cNvPr>
            <p:cNvSpPr/>
            <p:nvPr/>
          </p:nvSpPr>
          <p:spPr>
            <a:xfrm rot="13500000" flipH="1">
              <a:off x="3414985" y="2821257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2" name="星: 24 pt 901">
              <a:extLst>
                <a:ext uri="{FF2B5EF4-FFF2-40B4-BE49-F238E27FC236}">
                  <a16:creationId xmlns:a16="http://schemas.microsoft.com/office/drawing/2014/main" id="{08C7CE4C-26DA-4C85-BF46-37BEDD4C96D7}"/>
                </a:ext>
              </a:extLst>
            </p:cNvPr>
            <p:cNvSpPr/>
            <p:nvPr/>
          </p:nvSpPr>
          <p:spPr>
            <a:xfrm>
              <a:off x="2955131" y="3582041"/>
              <a:ext cx="819150" cy="389884"/>
            </a:xfrm>
            <a:prstGeom prst="star24">
              <a:avLst>
                <a:gd name="adj" fmla="val 45370"/>
              </a:avLst>
            </a:prstGeom>
            <a:pattFill prst="dashUpDiag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3" name="四角形: 角を丸くする 902">
              <a:extLst>
                <a:ext uri="{FF2B5EF4-FFF2-40B4-BE49-F238E27FC236}">
                  <a16:creationId xmlns:a16="http://schemas.microsoft.com/office/drawing/2014/main" id="{2ABC5817-4BBD-4427-A731-ED99733D69D0}"/>
                </a:ext>
              </a:extLst>
            </p:cNvPr>
            <p:cNvSpPr/>
            <p:nvPr/>
          </p:nvSpPr>
          <p:spPr>
            <a:xfrm>
              <a:off x="3067050" y="3562200"/>
              <a:ext cx="585788" cy="96948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4" name="二等辺三角形 903">
              <a:extLst>
                <a:ext uri="{FF2B5EF4-FFF2-40B4-BE49-F238E27FC236}">
                  <a16:creationId xmlns:a16="http://schemas.microsoft.com/office/drawing/2014/main" id="{7369606D-ABAE-433F-A823-B9CE877C542C}"/>
                </a:ext>
              </a:extLst>
            </p:cNvPr>
            <p:cNvSpPr/>
            <p:nvPr/>
          </p:nvSpPr>
          <p:spPr>
            <a:xfrm rot="12092263">
              <a:off x="3183836" y="3090382"/>
              <a:ext cx="81632" cy="91777"/>
            </a:xfrm>
            <a:prstGeom prst="triangl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5" name="二等辺三角形 904">
              <a:extLst>
                <a:ext uri="{FF2B5EF4-FFF2-40B4-BE49-F238E27FC236}">
                  <a16:creationId xmlns:a16="http://schemas.microsoft.com/office/drawing/2014/main" id="{500D8305-77DB-45AB-92A7-42AB146E6678}"/>
                </a:ext>
              </a:extLst>
            </p:cNvPr>
            <p:cNvSpPr/>
            <p:nvPr/>
          </p:nvSpPr>
          <p:spPr>
            <a:xfrm rot="9507737" flipH="1">
              <a:off x="3466475" y="3102500"/>
              <a:ext cx="81632" cy="91777"/>
            </a:xfrm>
            <a:prstGeom prst="triangl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2F484350-2A04-4AC3-9977-94F2EC95B687}"/>
                </a:ext>
              </a:extLst>
            </p:cNvPr>
            <p:cNvGrpSpPr/>
            <p:nvPr/>
          </p:nvGrpSpPr>
          <p:grpSpPr>
            <a:xfrm rot="489162">
              <a:off x="2398128" y="2594252"/>
              <a:ext cx="462566" cy="1526719"/>
              <a:chOff x="4124459" y="2861067"/>
              <a:chExt cx="462566" cy="1526719"/>
            </a:xfrm>
          </p:grpSpPr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0CAA4E70-36F2-4D7D-BB53-420B2C7A34F2}"/>
                  </a:ext>
                </a:extLst>
              </p:cNvPr>
              <p:cNvSpPr/>
              <p:nvPr/>
            </p:nvSpPr>
            <p:spPr>
              <a:xfrm>
                <a:off x="4291663" y="2861067"/>
                <a:ext cx="139793" cy="139793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四角形: 角を丸くする 914">
                <a:extLst>
                  <a:ext uri="{FF2B5EF4-FFF2-40B4-BE49-F238E27FC236}">
                    <a16:creationId xmlns:a16="http://schemas.microsoft.com/office/drawing/2014/main" id="{A0379F71-3594-43DC-B264-F0C7ED555785}"/>
                  </a:ext>
                </a:extLst>
              </p:cNvPr>
              <p:cNvSpPr/>
              <p:nvPr/>
            </p:nvSpPr>
            <p:spPr>
              <a:xfrm>
                <a:off x="4338701" y="3236713"/>
                <a:ext cx="47048" cy="1151073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6" name="正方形/長方形 915">
                <a:extLst>
                  <a:ext uri="{FF2B5EF4-FFF2-40B4-BE49-F238E27FC236}">
                    <a16:creationId xmlns:a16="http://schemas.microsoft.com/office/drawing/2014/main" id="{D2526388-B2AF-4576-8873-5F37B7FC29A0}"/>
                  </a:ext>
                </a:extLst>
              </p:cNvPr>
              <p:cNvSpPr/>
              <p:nvPr/>
            </p:nvSpPr>
            <p:spPr>
              <a:xfrm rot="900000">
                <a:off x="4202366" y="3327578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7" name="正方形/長方形 916">
                <a:extLst>
                  <a:ext uri="{FF2B5EF4-FFF2-40B4-BE49-F238E27FC236}">
                    <a16:creationId xmlns:a16="http://schemas.microsoft.com/office/drawing/2014/main" id="{677F3CA6-C2D2-4E78-929D-F11564F45B4D}"/>
                  </a:ext>
                </a:extLst>
              </p:cNvPr>
              <p:cNvSpPr/>
              <p:nvPr/>
            </p:nvSpPr>
            <p:spPr>
              <a:xfrm rot="900000">
                <a:off x="4266660" y="3275189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8" name="正方形/長方形 917">
                <a:extLst>
                  <a:ext uri="{FF2B5EF4-FFF2-40B4-BE49-F238E27FC236}">
                    <a16:creationId xmlns:a16="http://schemas.microsoft.com/office/drawing/2014/main" id="{C3041BD2-B1DB-43CA-923D-F9E279E2D2E3}"/>
                  </a:ext>
                </a:extLst>
              </p:cNvPr>
              <p:cNvSpPr/>
              <p:nvPr/>
            </p:nvSpPr>
            <p:spPr>
              <a:xfrm rot="20700000">
                <a:off x="4364292" y="3339483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正方形/長方形 918">
                <a:extLst>
                  <a:ext uri="{FF2B5EF4-FFF2-40B4-BE49-F238E27FC236}">
                    <a16:creationId xmlns:a16="http://schemas.microsoft.com/office/drawing/2014/main" id="{F59B1303-0F6B-42CC-A5F3-FC6ADAFAFD28}"/>
                  </a:ext>
                </a:extLst>
              </p:cNvPr>
              <p:cNvSpPr/>
              <p:nvPr/>
            </p:nvSpPr>
            <p:spPr>
              <a:xfrm rot="20700000">
                <a:off x="4411917" y="3246614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A9971EF3-CF6D-4933-B3D5-37908AAE045C}"/>
                  </a:ext>
                </a:extLst>
              </p:cNvPr>
              <p:cNvSpPr/>
              <p:nvPr/>
            </p:nvSpPr>
            <p:spPr>
              <a:xfrm rot="18900000">
                <a:off x="4453866" y="3164606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正方形/長方形 920">
                <a:extLst>
                  <a:ext uri="{FF2B5EF4-FFF2-40B4-BE49-F238E27FC236}">
                    <a16:creationId xmlns:a16="http://schemas.microsoft.com/office/drawing/2014/main" id="{68565909-6BFF-4EB5-9B7D-E41543BDFFCB}"/>
                  </a:ext>
                </a:extLst>
              </p:cNvPr>
              <p:cNvSpPr/>
              <p:nvPr/>
            </p:nvSpPr>
            <p:spPr>
              <a:xfrm rot="18900000">
                <a:off x="4506253" y="3333675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正方形/長方形 921">
                <a:extLst>
                  <a:ext uri="{FF2B5EF4-FFF2-40B4-BE49-F238E27FC236}">
                    <a16:creationId xmlns:a16="http://schemas.microsoft.com/office/drawing/2014/main" id="{8CC69E90-CABA-4089-90B1-47C9429C6873}"/>
                  </a:ext>
                </a:extLst>
              </p:cNvPr>
              <p:cNvSpPr/>
              <p:nvPr/>
            </p:nvSpPr>
            <p:spPr>
              <a:xfrm rot="1800000">
                <a:off x="4210554" y="3145556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9A89E7C2-735A-4824-9168-C40CBAB6E0B3}"/>
                  </a:ext>
                </a:extLst>
              </p:cNvPr>
              <p:cNvSpPr/>
              <p:nvPr/>
            </p:nvSpPr>
            <p:spPr>
              <a:xfrm rot="1800000">
                <a:off x="4258179" y="3186037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正方形/長方形 923">
                <a:extLst>
                  <a:ext uri="{FF2B5EF4-FFF2-40B4-BE49-F238E27FC236}">
                    <a16:creationId xmlns:a16="http://schemas.microsoft.com/office/drawing/2014/main" id="{1F32928F-4C5A-4A49-A07D-0378D3E4BD25}"/>
                  </a:ext>
                </a:extLst>
              </p:cNvPr>
              <p:cNvSpPr/>
              <p:nvPr/>
            </p:nvSpPr>
            <p:spPr>
              <a:xfrm rot="18900000">
                <a:off x="4415767" y="3083644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7D2D43C1-82DC-4833-A447-5F0E5E8E78AD}"/>
                  </a:ext>
                </a:extLst>
              </p:cNvPr>
              <p:cNvSpPr/>
              <p:nvPr/>
            </p:nvSpPr>
            <p:spPr>
              <a:xfrm rot="20700000">
                <a:off x="4354767" y="3203751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44205225-8FDD-43B6-B2A1-5B5B675D6CD3}"/>
                  </a:ext>
                </a:extLst>
              </p:cNvPr>
              <p:cNvSpPr/>
              <p:nvPr/>
            </p:nvSpPr>
            <p:spPr>
              <a:xfrm>
                <a:off x="4335716" y="3094213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正方形/長方形 926">
                <a:extLst>
                  <a:ext uri="{FF2B5EF4-FFF2-40B4-BE49-F238E27FC236}">
                    <a16:creationId xmlns:a16="http://schemas.microsoft.com/office/drawing/2014/main" id="{57D38D6D-3746-4342-BA2D-C66BECA26FEC}"/>
                  </a:ext>
                </a:extLst>
              </p:cNvPr>
              <p:cNvSpPr/>
              <p:nvPr/>
            </p:nvSpPr>
            <p:spPr>
              <a:xfrm rot="1800000">
                <a:off x="4233322" y="3020394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73679E63-5BD7-4041-ACF9-0A15F21AAE8F}"/>
                  </a:ext>
                </a:extLst>
              </p:cNvPr>
              <p:cNvSpPr/>
              <p:nvPr/>
            </p:nvSpPr>
            <p:spPr>
              <a:xfrm rot="1800000">
                <a:off x="4271422" y="3089449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正方形/長方形 928">
                <a:extLst>
                  <a:ext uri="{FF2B5EF4-FFF2-40B4-BE49-F238E27FC236}">
                    <a16:creationId xmlns:a16="http://schemas.microsoft.com/office/drawing/2014/main" id="{C8CC581B-1FAF-4009-9C44-785CCF7CAA98}"/>
                  </a:ext>
                </a:extLst>
              </p:cNvPr>
              <p:cNvSpPr/>
              <p:nvPr/>
            </p:nvSpPr>
            <p:spPr>
              <a:xfrm rot="19800000">
                <a:off x="4376196" y="3008486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0" name="正方形/長方形 929">
                <a:extLst>
                  <a:ext uri="{FF2B5EF4-FFF2-40B4-BE49-F238E27FC236}">
                    <a16:creationId xmlns:a16="http://schemas.microsoft.com/office/drawing/2014/main" id="{6CA9CFD7-CB6F-44C8-BC50-CE975D6FEAC5}"/>
                  </a:ext>
                </a:extLst>
              </p:cNvPr>
              <p:cNvSpPr/>
              <p:nvPr/>
            </p:nvSpPr>
            <p:spPr>
              <a:xfrm>
                <a:off x="4307140" y="2970386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1" name="正方形/長方形 930">
                <a:extLst>
                  <a:ext uri="{FF2B5EF4-FFF2-40B4-BE49-F238E27FC236}">
                    <a16:creationId xmlns:a16="http://schemas.microsoft.com/office/drawing/2014/main" id="{ABEB89A8-9B29-4E28-9840-782CA50A26DE}"/>
                  </a:ext>
                </a:extLst>
              </p:cNvPr>
              <p:cNvSpPr/>
              <p:nvPr/>
            </p:nvSpPr>
            <p:spPr>
              <a:xfrm rot="2700000">
                <a:off x="4169027" y="3258335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正方形/長方形 931">
                <a:extLst>
                  <a:ext uri="{FF2B5EF4-FFF2-40B4-BE49-F238E27FC236}">
                    <a16:creationId xmlns:a16="http://schemas.microsoft.com/office/drawing/2014/main" id="{4D4CEEE1-CF90-46F8-820E-37813AF2E455}"/>
                  </a:ext>
                </a:extLst>
              </p:cNvPr>
              <p:cNvSpPr/>
              <p:nvPr/>
            </p:nvSpPr>
            <p:spPr>
              <a:xfrm rot="900000">
                <a:off x="4275955" y="3378905"/>
                <a:ext cx="80772" cy="16990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D11F198C-A620-4440-8BE8-4E7D0FF97BA3}"/>
                </a:ext>
              </a:extLst>
            </p:cNvPr>
            <p:cNvGrpSpPr/>
            <p:nvPr/>
          </p:nvGrpSpPr>
          <p:grpSpPr>
            <a:xfrm rot="18960949">
              <a:off x="2492980" y="3301641"/>
              <a:ext cx="238086" cy="142494"/>
              <a:chOff x="1135331" y="2855119"/>
              <a:chExt cx="238086" cy="142494"/>
            </a:xfrm>
            <a:solidFill>
              <a:srgbClr val="FFC000">
                <a:lumMod val="60000"/>
                <a:lumOff val="40000"/>
              </a:srgbClr>
            </a:solidFill>
          </p:grpSpPr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7D18F2DF-A263-491D-92BE-B220674EBEC9}"/>
                  </a:ext>
                </a:extLst>
              </p:cNvPr>
              <p:cNvGrpSpPr/>
              <p:nvPr/>
            </p:nvGrpSpPr>
            <p:grpSpPr>
              <a:xfrm>
                <a:off x="1135331" y="2855119"/>
                <a:ext cx="186263" cy="142494"/>
                <a:chOff x="1135331" y="2808333"/>
                <a:chExt cx="191191" cy="165467"/>
              </a:xfrm>
              <a:grpFill/>
            </p:grpSpPr>
            <p:sp>
              <p:nvSpPr>
                <p:cNvPr id="910" name="四角形: 上の 2 つの角を丸める 909">
                  <a:extLst>
                    <a:ext uri="{FF2B5EF4-FFF2-40B4-BE49-F238E27FC236}">
                      <a16:creationId xmlns:a16="http://schemas.microsoft.com/office/drawing/2014/main" id="{06D2A3D2-1C7F-4D2E-BE5B-44A0441B4C26}"/>
                    </a:ext>
                  </a:extLst>
                </p:cNvPr>
                <p:cNvSpPr/>
                <p:nvPr/>
              </p:nvSpPr>
              <p:spPr>
                <a:xfrm rot="20151041">
                  <a:off x="1135331" y="2876305"/>
                  <a:ext cx="46001" cy="97495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四角形: 上の 2 つの角を丸める 910">
                  <a:extLst>
                    <a:ext uri="{FF2B5EF4-FFF2-40B4-BE49-F238E27FC236}">
                      <a16:creationId xmlns:a16="http://schemas.microsoft.com/office/drawing/2014/main" id="{909C8F76-5748-46B3-9A89-9AC08D19F2A1}"/>
                    </a:ext>
                  </a:extLst>
                </p:cNvPr>
                <p:cNvSpPr/>
                <p:nvPr/>
              </p:nvSpPr>
              <p:spPr>
                <a:xfrm rot="20151041">
                  <a:off x="1173127" y="2846434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四角形: 上の 2 つの角を丸める 911">
                  <a:extLst>
                    <a:ext uri="{FF2B5EF4-FFF2-40B4-BE49-F238E27FC236}">
                      <a16:creationId xmlns:a16="http://schemas.microsoft.com/office/drawing/2014/main" id="{D9C25427-1FA3-48EE-9755-762299F61265}"/>
                    </a:ext>
                  </a:extLst>
                </p:cNvPr>
                <p:cNvSpPr/>
                <p:nvPr/>
              </p:nvSpPr>
              <p:spPr>
                <a:xfrm rot="20151041">
                  <a:off x="1223133" y="2822621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3" name="四角形: 上の 2 つの角を丸める 912">
                  <a:extLst>
                    <a:ext uri="{FF2B5EF4-FFF2-40B4-BE49-F238E27FC236}">
                      <a16:creationId xmlns:a16="http://schemas.microsoft.com/office/drawing/2014/main" id="{B3E2EEFC-2F4D-42E3-A19D-3D8574B12828}"/>
                    </a:ext>
                  </a:extLst>
                </p:cNvPr>
                <p:cNvSpPr/>
                <p:nvPr/>
              </p:nvSpPr>
              <p:spPr>
                <a:xfrm rot="20151041">
                  <a:off x="1273139" y="2808333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9" name="四角形: 上の 2 つの角を丸める 908">
                <a:extLst>
                  <a:ext uri="{FF2B5EF4-FFF2-40B4-BE49-F238E27FC236}">
                    <a16:creationId xmlns:a16="http://schemas.microsoft.com/office/drawing/2014/main" id="{FF424F9E-D7B5-4031-B95B-552B4966441B}"/>
                  </a:ext>
                </a:extLst>
              </p:cNvPr>
              <p:cNvSpPr/>
              <p:nvPr/>
            </p:nvSpPr>
            <p:spPr>
              <a:xfrm rot="6004550">
                <a:off x="1288111" y="2899185"/>
                <a:ext cx="60863" cy="109748"/>
              </a:xfrm>
              <a:prstGeom prst="round2SameRect">
                <a:avLst>
                  <a:gd name="adj1" fmla="val 42179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33" name="グループ化 932">
            <a:extLst>
              <a:ext uri="{FF2B5EF4-FFF2-40B4-BE49-F238E27FC236}">
                <a16:creationId xmlns:a16="http://schemas.microsoft.com/office/drawing/2014/main" id="{4E429C10-6372-4B6B-A19C-F1B67F811060}"/>
              </a:ext>
            </a:extLst>
          </p:cNvPr>
          <p:cNvGrpSpPr/>
          <p:nvPr/>
        </p:nvGrpSpPr>
        <p:grpSpPr>
          <a:xfrm>
            <a:off x="6946243" y="1075718"/>
            <a:ext cx="1373750" cy="1380960"/>
            <a:chOff x="1007500" y="2605144"/>
            <a:chExt cx="1516748" cy="1524709"/>
          </a:xfrm>
        </p:grpSpPr>
        <p:sp>
          <p:nvSpPr>
            <p:cNvPr id="934" name="アーチ 933">
              <a:extLst>
                <a:ext uri="{FF2B5EF4-FFF2-40B4-BE49-F238E27FC236}">
                  <a16:creationId xmlns:a16="http://schemas.microsoft.com/office/drawing/2014/main" id="{D6183A93-0FD7-4856-A70B-FB546910AF3A}"/>
                </a:ext>
              </a:extLst>
            </p:cNvPr>
            <p:cNvSpPr/>
            <p:nvPr/>
          </p:nvSpPr>
          <p:spPr>
            <a:xfrm rot="10860949">
              <a:off x="1096785" y="2844097"/>
              <a:ext cx="614363" cy="614363"/>
            </a:xfrm>
            <a:prstGeom prst="blockArc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5" name="アーチ 934">
              <a:extLst>
                <a:ext uri="{FF2B5EF4-FFF2-40B4-BE49-F238E27FC236}">
                  <a16:creationId xmlns:a16="http://schemas.microsoft.com/office/drawing/2014/main" id="{337C816F-DB8F-413C-B4B2-334AC1B0EC5F}"/>
                </a:ext>
              </a:extLst>
            </p:cNvPr>
            <p:cNvSpPr/>
            <p:nvPr/>
          </p:nvSpPr>
          <p:spPr>
            <a:xfrm>
              <a:off x="1776348" y="3315142"/>
              <a:ext cx="614363" cy="614363"/>
            </a:xfrm>
            <a:prstGeom prst="blockArc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6" name="フリーフォーム: 図形 935">
              <a:extLst>
                <a:ext uri="{FF2B5EF4-FFF2-40B4-BE49-F238E27FC236}">
                  <a16:creationId xmlns:a16="http://schemas.microsoft.com/office/drawing/2014/main" id="{D10F8E80-98C8-4743-B77F-910FA0598A4E}"/>
                </a:ext>
              </a:extLst>
            </p:cNvPr>
            <p:cNvSpPr/>
            <p:nvPr/>
          </p:nvSpPr>
          <p:spPr>
            <a:xfrm>
              <a:off x="1434302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7" name="フリーフォーム: 図形 936">
              <a:extLst>
                <a:ext uri="{FF2B5EF4-FFF2-40B4-BE49-F238E27FC236}">
                  <a16:creationId xmlns:a16="http://schemas.microsoft.com/office/drawing/2014/main" id="{06EFD889-EDBD-4C65-86F9-C10751349331}"/>
                </a:ext>
              </a:extLst>
            </p:cNvPr>
            <p:cNvSpPr/>
            <p:nvPr/>
          </p:nvSpPr>
          <p:spPr>
            <a:xfrm flipH="1">
              <a:off x="1872055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8" name="フリーフォーム: 図形 937">
              <a:extLst>
                <a:ext uri="{FF2B5EF4-FFF2-40B4-BE49-F238E27FC236}">
                  <a16:creationId xmlns:a16="http://schemas.microsoft.com/office/drawing/2014/main" id="{6B965B71-74D6-4EBF-91D5-4FCA4C26955A}"/>
                </a:ext>
              </a:extLst>
            </p:cNvPr>
            <p:cNvSpPr/>
            <p:nvPr/>
          </p:nvSpPr>
          <p:spPr>
            <a:xfrm>
              <a:off x="1335880" y="3083242"/>
              <a:ext cx="952502" cy="714374"/>
            </a:xfrm>
            <a:custGeom>
              <a:avLst/>
              <a:gdLst>
                <a:gd name="connsiteX0" fmla="*/ 476251 w 952502"/>
                <a:gd name="connsiteY0" fmla="*/ 0 h 714374"/>
                <a:gd name="connsiteX1" fmla="*/ 532660 w 952502"/>
                <a:gd name="connsiteY1" fmla="*/ 26870 h 714374"/>
                <a:gd name="connsiteX2" fmla="*/ 599514 w 952502"/>
                <a:gd name="connsiteY2" fmla="*/ 9122 h 714374"/>
                <a:gd name="connsiteX3" fmla="*/ 641626 w 952502"/>
                <a:gd name="connsiteY3" fmla="*/ 43281 h 714374"/>
                <a:gd name="connsiteX4" fmla="*/ 714377 w 952502"/>
                <a:gd name="connsiteY4" fmla="*/ 35867 h 714374"/>
                <a:gd name="connsiteX5" fmla="*/ 739327 w 952502"/>
                <a:gd name="connsiteY5" fmla="*/ 74990 h 714374"/>
                <a:gd name="connsiteX6" fmla="*/ 813011 w 952502"/>
                <a:gd name="connsiteY6" fmla="*/ 78411 h 714374"/>
                <a:gd name="connsiteX7" fmla="*/ 819097 w 952502"/>
                <a:gd name="connsiteY7" fmla="*/ 119831 h 714374"/>
                <a:gd name="connsiteX8" fmla="*/ 888696 w 952502"/>
                <a:gd name="connsiteY8" fmla="*/ 133856 h 714374"/>
                <a:gd name="connsiteX9" fmla="*/ 875506 w 952502"/>
                <a:gd name="connsiteY9" fmla="*/ 174751 h 714374"/>
                <a:gd name="connsiteX10" fmla="*/ 936274 w 952502"/>
                <a:gd name="connsiteY10" fmla="*/ 198423 h 714374"/>
                <a:gd name="connsiteX11" fmla="*/ 904702 w 952502"/>
                <a:gd name="connsiteY11" fmla="*/ 236003 h 714374"/>
                <a:gd name="connsiteX12" fmla="*/ 952502 w 952502"/>
                <a:gd name="connsiteY12" fmla="*/ 267712 h 714374"/>
                <a:gd name="connsiteX13" fmla="*/ 904702 w 952502"/>
                <a:gd name="connsiteY13" fmla="*/ 299421 h 714374"/>
                <a:gd name="connsiteX14" fmla="*/ 936274 w 952502"/>
                <a:gd name="connsiteY14" fmla="*/ 337001 h 714374"/>
                <a:gd name="connsiteX15" fmla="*/ 875506 w 952502"/>
                <a:gd name="connsiteY15" fmla="*/ 360673 h 714374"/>
                <a:gd name="connsiteX16" fmla="*/ 888696 w 952502"/>
                <a:gd name="connsiteY16" fmla="*/ 401568 h 714374"/>
                <a:gd name="connsiteX17" fmla="*/ 819097 w 952502"/>
                <a:gd name="connsiteY17" fmla="*/ 415593 h 714374"/>
                <a:gd name="connsiteX18" fmla="*/ 813011 w 952502"/>
                <a:gd name="connsiteY18" fmla="*/ 457013 h 714374"/>
                <a:gd name="connsiteX19" fmla="*/ 776545 w 952502"/>
                <a:gd name="connsiteY19" fmla="*/ 458706 h 714374"/>
                <a:gd name="connsiteX20" fmla="*/ 767597 w 952502"/>
                <a:gd name="connsiteY20" fmla="*/ 471416 h 714374"/>
                <a:gd name="connsiteX21" fmla="*/ 800101 w 952502"/>
                <a:gd name="connsiteY21" fmla="*/ 497145 h 714374"/>
                <a:gd name="connsiteX22" fmla="*/ 767597 w 952502"/>
                <a:gd name="connsiteY22" fmla="*/ 522874 h 714374"/>
                <a:gd name="connsiteX23" fmla="*/ 789066 w 952502"/>
                <a:gd name="connsiteY23" fmla="*/ 553368 h 714374"/>
                <a:gd name="connsiteX24" fmla="*/ 747744 w 952502"/>
                <a:gd name="connsiteY24" fmla="*/ 572576 h 714374"/>
                <a:gd name="connsiteX25" fmla="*/ 756713 w 952502"/>
                <a:gd name="connsiteY25" fmla="*/ 605760 h 714374"/>
                <a:gd name="connsiteX26" fmla="*/ 709386 w 952502"/>
                <a:gd name="connsiteY26" fmla="*/ 617140 h 714374"/>
                <a:gd name="connsiteX27" fmla="*/ 705248 w 952502"/>
                <a:gd name="connsiteY27" fmla="*/ 650749 h 714374"/>
                <a:gd name="connsiteX28" fmla="*/ 655142 w 952502"/>
                <a:gd name="connsiteY28" fmla="*/ 653525 h 714374"/>
                <a:gd name="connsiteX29" fmla="*/ 638176 w 952502"/>
                <a:gd name="connsiteY29" fmla="*/ 685271 h 714374"/>
                <a:gd name="connsiteX30" fmla="*/ 588706 w 952502"/>
                <a:gd name="connsiteY30" fmla="*/ 679254 h 714374"/>
                <a:gd name="connsiteX31" fmla="*/ 560070 w 952502"/>
                <a:gd name="connsiteY31" fmla="*/ 706972 h 714374"/>
                <a:gd name="connsiteX32" fmla="*/ 514609 w 952502"/>
                <a:gd name="connsiteY32" fmla="*/ 692571 h 714374"/>
                <a:gd name="connsiteX33" fmla="*/ 476251 w 952502"/>
                <a:gd name="connsiteY33" fmla="*/ 714374 h 714374"/>
                <a:gd name="connsiteX34" fmla="*/ 437893 w 952502"/>
                <a:gd name="connsiteY34" fmla="*/ 692571 h 714374"/>
                <a:gd name="connsiteX35" fmla="*/ 392432 w 952502"/>
                <a:gd name="connsiteY35" fmla="*/ 706972 h 714374"/>
                <a:gd name="connsiteX36" fmla="*/ 363796 w 952502"/>
                <a:gd name="connsiteY36" fmla="*/ 679254 h 714374"/>
                <a:gd name="connsiteX37" fmla="*/ 314326 w 952502"/>
                <a:gd name="connsiteY37" fmla="*/ 685271 h 714374"/>
                <a:gd name="connsiteX38" fmla="*/ 297360 w 952502"/>
                <a:gd name="connsiteY38" fmla="*/ 653525 h 714374"/>
                <a:gd name="connsiteX39" fmla="*/ 247254 w 952502"/>
                <a:gd name="connsiteY39" fmla="*/ 650749 h 714374"/>
                <a:gd name="connsiteX40" fmla="*/ 243116 w 952502"/>
                <a:gd name="connsiteY40" fmla="*/ 617140 h 714374"/>
                <a:gd name="connsiteX41" fmla="*/ 195789 w 952502"/>
                <a:gd name="connsiteY41" fmla="*/ 605760 h 714374"/>
                <a:gd name="connsiteX42" fmla="*/ 204758 w 952502"/>
                <a:gd name="connsiteY42" fmla="*/ 572576 h 714374"/>
                <a:gd name="connsiteX43" fmla="*/ 163436 w 952502"/>
                <a:gd name="connsiteY43" fmla="*/ 553368 h 714374"/>
                <a:gd name="connsiteX44" fmla="*/ 184905 w 952502"/>
                <a:gd name="connsiteY44" fmla="*/ 522874 h 714374"/>
                <a:gd name="connsiteX45" fmla="*/ 152401 w 952502"/>
                <a:gd name="connsiteY45" fmla="*/ 497145 h 714374"/>
                <a:gd name="connsiteX46" fmla="*/ 184905 w 952502"/>
                <a:gd name="connsiteY46" fmla="*/ 471416 h 714374"/>
                <a:gd name="connsiteX47" fmla="*/ 175957 w 952502"/>
                <a:gd name="connsiteY47" fmla="*/ 458706 h 714374"/>
                <a:gd name="connsiteX48" fmla="*/ 139491 w 952502"/>
                <a:gd name="connsiteY48" fmla="*/ 457013 h 714374"/>
                <a:gd name="connsiteX49" fmla="*/ 133405 w 952502"/>
                <a:gd name="connsiteY49" fmla="*/ 415593 h 714374"/>
                <a:gd name="connsiteX50" fmla="*/ 63806 w 952502"/>
                <a:gd name="connsiteY50" fmla="*/ 401568 h 714374"/>
                <a:gd name="connsiteX51" fmla="*/ 76996 w 952502"/>
                <a:gd name="connsiteY51" fmla="*/ 360673 h 714374"/>
                <a:gd name="connsiteX52" fmla="*/ 16228 w 952502"/>
                <a:gd name="connsiteY52" fmla="*/ 337001 h 714374"/>
                <a:gd name="connsiteX53" fmla="*/ 47800 w 952502"/>
                <a:gd name="connsiteY53" fmla="*/ 299421 h 714374"/>
                <a:gd name="connsiteX54" fmla="*/ 0 w 952502"/>
                <a:gd name="connsiteY54" fmla="*/ 267712 h 714374"/>
                <a:gd name="connsiteX55" fmla="*/ 47800 w 952502"/>
                <a:gd name="connsiteY55" fmla="*/ 236003 h 714374"/>
                <a:gd name="connsiteX56" fmla="*/ 16228 w 952502"/>
                <a:gd name="connsiteY56" fmla="*/ 198423 h 714374"/>
                <a:gd name="connsiteX57" fmla="*/ 76996 w 952502"/>
                <a:gd name="connsiteY57" fmla="*/ 174751 h 714374"/>
                <a:gd name="connsiteX58" fmla="*/ 63806 w 952502"/>
                <a:gd name="connsiteY58" fmla="*/ 133856 h 714374"/>
                <a:gd name="connsiteX59" fmla="*/ 133405 w 952502"/>
                <a:gd name="connsiteY59" fmla="*/ 119831 h 714374"/>
                <a:gd name="connsiteX60" fmla="*/ 139491 w 952502"/>
                <a:gd name="connsiteY60" fmla="*/ 78411 h 714374"/>
                <a:gd name="connsiteX61" fmla="*/ 213175 w 952502"/>
                <a:gd name="connsiteY61" fmla="*/ 74990 h 714374"/>
                <a:gd name="connsiteX62" fmla="*/ 238126 w 952502"/>
                <a:gd name="connsiteY62" fmla="*/ 35867 h 714374"/>
                <a:gd name="connsiteX63" fmla="*/ 310876 w 952502"/>
                <a:gd name="connsiteY63" fmla="*/ 43281 h 714374"/>
                <a:gd name="connsiteX64" fmla="*/ 352988 w 952502"/>
                <a:gd name="connsiteY64" fmla="*/ 9122 h 714374"/>
                <a:gd name="connsiteX65" fmla="*/ 419842 w 952502"/>
                <a:gd name="connsiteY65" fmla="*/ 26870 h 714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952502" h="714374">
                  <a:moveTo>
                    <a:pt x="476251" y="0"/>
                  </a:moveTo>
                  <a:lnTo>
                    <a:pt x="532660" y="26870"/>
                  </a:lnTo>
                  <a:lnTo>
                    <a:pt x="599514" y="9122"/>
                  </a:lnTo>
                  <a:lnTo>
                    <a:pt x="641626" y="43281"/>
                  </a:lnTo>
                  <a:lnTo>
                    <a:pt x="714377" y="35867"/>
                  </a:lnTo>
                  <a:lnTo>
                    <a:pt x="739327" y="74990"/>
                  </a:lnTo>
                  <a:lnTo>
                    <a:pt x="813011" y="78411"/>
                  </a:lnTo>
                  <a:lnTo>
                    <a:pt x="819097" y="119831"/>
                  </a:lnTo>
                  <a:lnTo>
                    <a:pt x="888696" y="133856"/>
                  </a:lnTo>
                  <a:lnTo>
                    <a:pt x="875506" y="174751"/>
                  </a:lnTo>
                  <a:lnTo>
                    <a:pt x="936274" y="198423"/>
                  </a:lnTo>
                  <a:lnTo>
                    <a:pt x="904702" y="236003"/>
                  </a:lnTo>
                  <a:lnTo>
                    <a:pt x="952502" y="267712"/>
                  </a:lnTo>
                  <a:lnTo>
                    <a:pt x="904702" y="299421"/>
                  </a:lnTo>
                  <a:lnTo>
                    <a:pt x="936274" y="337001"/>
                  </a:lnTo>
                  <a:lnTo>
                    <a:pt x="875506" y="360673"/>
                  </a:lnTo>
                  <a:lnTo>
                    <a:pt x="888696" y="401568"/>
                  </a:lnTo>
                  <a:lnTo>
                    <a:pt x="819097" y="415593"/>
                  </a:lnTo>
                  <a:lnTo>
                    <a:pt x="813011" y="457013"/>
                  </a:lnTo>
                  <a:lnTo>
                    <a:pt x="776545" y="458706"/>
                  </a:lnTo>
                  <a:lnTo>
                    <a:pt x="767597" y="471416"/>
                  </a:lnTo>
                  <a:lnTo>
                    <a:pt x="800101" y="497145"/>
                  </a:lnTo>
                  <a:lnTo>
                    <a:pt x="767597" y="522874"/>
                  </a:lnTo>
                  <a:lnTo>
                    <a:pt x="789066" y="553368"/>
                  </a:lnTo>
                  <a:lnTo>
                    <a:pt x="747744" y="572576"/>
                  </a:lnTo>
                  <a:lnTo>
                    <a:pt x="756713" y="605760"/>
                  </a:lnTo>
                  <a:lnTo>
                    <a:pt x="709386" y="617140"/>
                  </a:lnTo>
                  <a:lnTo>
                    <a:pt x="705248" y="650749"/>
                  </a:lnTo>
                  <a:lnTo>
                    <a:pt x="655142" y="653525"/>
                  </a:lnTo>
                  <a:lnTo>
                    <a:pt x="638176" y="685271"/>
                  </a:lnTo>
                  <a:lnTo>
                    <a:pt x="588706" y="679254"/>
                  </a:lnTo>
                  <a:lnTo>
                    <a:pt x="560070" y="706972"/>
                  </a:lnTo>
                  <a:lnTo>
                    <a:pt x="514609" y="692571"/>
                  </a:lnTo>
                  <a:lnTo>
                    <a:pt x="476251" y="714374"/>
                  </a:lnTo>
                  <a:lnTo>
                    <a:pt x="437893" y="692571"/>
                  </a:lnTo>
                  <a:lnTo>
                    <a:pt x="392432" y="706972"/>
                  </a:lnTo>
                  <a:lnTo>
                    <a:pt x="363796" y="679254"/>
                  </a:lnTo>
                  <a:lnTo>
                    <a:pt x="314326" y="685271"/>
                  </a:lnTo>
                  <a:lnTo>
                    <a:pt x="297360" y="653525"/>
                  </a:lnTo>
                  <a:lnTo>
                    <a:pt x="247254" y="650749"/>
                  </a:lnTo>
                  <a:lnTo>
                    <a:pt x="243116" y="617140"/>
                  </a:lnTo>
                  <a:lnTo>
                    <a:pt x="195789" y="605760"/>
                  </a:lnTo>
                  <a:lnTo>
                    <a:pt x="204758" y="572576"/>
                  </a:lnTo>
                  <a:lnTo>
                    <a:pt x="163436" y="553368"/>
                  </a:lnTo>
                  <a:lnTo>
                    <a:pt x="184905" y="522874"/>
                  </a:lnTo>
                  <a:lnTo>
                    <a:pt x="152401" y="497145"/>
                  </a:lnTo>
                  <a:lnTo>
                    <a:pt x="184905" y="471416"/>
                  </a:lnTo>
                  <a:lnTo>
                    <a:pt x="175957" y="458706"/>
                  </a:lnTo>
                  <a:lnTo>
                    <a:pt x="139491" y="457013"/>
                  </a:lnTo>
                  <a:lnTo>
                    <a:pt x="133405" y="415593"/>
                  </a:lnTo>
                  <a:lnTo>
                    <a:pt x="63806" y="401568"/>
                  </a:lnTo>
                  <a:lnTo>
                    <a:pt x="76996" y="360673"/>
                  </a:lnTo>
                  <a:lnTo>
                    <a:pt x="16228" y="337001"/>
                  </a:lnTo>
                  <a:lnTo>
                    <a:pt x="47800" y="299421"/>
                  </a:lnTo>
                  <a:lnTo>
                    <a:pt x="0" y="267712"/>
                  </a:lnTo>
                  <a:lnTo>
                    <a:pt x="47800" y="236003"/>
                  </a:lnTo>
                  <a:lnTo>
                    <a:pt x="16228" y="198423"/>
                  </a:lnTo>
                  <a:lnTo>
                    <a:pt x="76996" y="174751"/>
                  </a:lnTo>
                  <a:lnTo>
                    <a:pt x="63806" y="133856"/>
                  </a:lnTo>
                  <a:lnTo>
                    <a:pt x="133405" y="119831"/>
                  </a:lnTo>
                  <a:lnTo>
                    <a:pt x="139491" y="78411"/>
                  </a:lnTo>
                  <a:lnTo>
                    <a:pt x="213175" y="74990"/>
                  </a:lnTo>
                  <a:lnTo>
                    <a:pt x="238126" y="35867"/>
                  </a:lnTo>
                  <a:lnTo>
                    <a:pt x="310876" y="43281"/>
                  </a:lnTo>
                  <a:lnTo>
                    <a:pt x="352988" y="9122"/>
                  </a:lnTo>
                  <a:lnTo>
                    <a:pt x="419842" y="26870"/>
                  </a:lnTo>
                  <a:close/>
                </a:path>
              </a:pathLst>
            </a:custGeom>
            <a:pattFill prst="dashUpDiag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9" name="星: 24 pt 938">
              <a:extLst>
                <a:ext uri="{FF2B5EF4-FFF2-40B4-BE49-F238E27FC236}">
                  <a16:creationId xmlns:a16="http://schemas.microsoft.com/office/drawing/2014/main" id="{C459821A-B856-4137-A343-DD208E37BBEF}"/>
                </a:ext>
              </a:extLst>
            </p:cNvPr>
            <p:cNvSpPr/>
            <p:nvPr/>
          </p:nvSpPr>
          <p:spPr>
            <a:xfrm>
              <a:off x="1458118" y="2625596"/>
              <a:ext cx="708025" cy="847725"/>
            </a:xfrm>
            <a:prstGeom prst="star24">
              <a:avLst>
                <a:gd name="adj" fmla="val 4537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0" name="楕円 462">
              <a:extLst>
                <a:ext uri="{FF2B5EF4-FFF2-40B4-BE49-F238E27FC236}">
                  <a16:creationId xmlns:a16="http://schemas.microsoft.com/office/drawing/2014/main" id="{FF60DDE7-8774-4B01-B381-166F04AD76A3}"/>
                </a:ext>
              </a:extLst>
            </p:cNvPr>
            <p:cNvSpPr/>
            <p:nvPr/>
          </p:nvSpPr>
          <p:spPr>
            <a:xfrm>
              <a:off x="1551383" y="2758947"/>
              <a:ext cx="521494" cy="51197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1" name="二等辺三角形 940">
              <a:extLst>
                <a:ext uri="{FF2B5EF4-FFF2-40B4-BE49-F238E27FC236}">
                  <a16:creationId xmlns:a16="http://schemas.microsoft.com/office/drawing/2014/main" id="{D5B1C559-DB88-4C9B-84F0-CB72C28B468A}"/>
                </a:ext>
              </a:extLst>
            </p:cNvPr>
            <p:cNvSpPr/>
            <p:nvPr/>
          </p:nvSpPr>
          <p:spPr>
            <a:xfrm rot="19800000">
              <a:off x="1591065" y="2639688"/>
              <a:ext cx="102156" cy="122013"/>
            </a:xfrm>
            <a:prstGeom prst="triangle">
              <a:avLst/>
            </a:pr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2" name="二等辺三角形 941">
              <a:extLst>
                <a:ext uri="{FF2B5EF4-FFF2-40B4-BE49-F238E27FC236}">
                  <a16:creationId xmlns:a16="http://schemas.microsoft.com/office/drawing/2014/main" id="{FA4CAE93-47D7-46EE-9424-7B0FC4D02D8D}"/>
                </a:ext>
              </a:extLst>
            </p:cNvPr>
            <p:cNvSpPr/>
            <p:nvPr/>
          </p:nvSpPr>
          <p:spPr>
            <a:xfrm rot="1800000" flipH="1">
              <a:off x="1947062" y="2639687"/>
              <a:ext cx="102156" cy="122013"/>
            </a:xfrm>
            <a:prstGeom prst="triangle">
              <a:avLst/>
            </a:pr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3" name="楕円 462">
              <a:extLst>
                <a:ext uri="{FF2B5EF4-FFF2-40B4-BE49-F238E27FC236}">
                  <a16:creationId xmlns:a16="http://schemas.microsoft.com/office/drawing/2014/main" id="{8D37729B-6698-45BF-BA12-0143B1906569}"/>
                </a:ext>
              </a:extLst>
            </p:cNvPr>
            <p:cNvSpPr/>
            <p:nvPr/>
          </p:nvSpPr>
          <p:spPr>
            <a:xfrm rot="10800000">
              <a:off x="1622278" y="3074194"/>
              <a:ext cx="381978" cy="124152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389012"/>
                <a:gd name="connsiteX1" fmla="*/ 263128 w 521494"/>
                <a:gd name="connsiteY1" fmla="*/ 0 h 389012"/>
                <a:gd name="connsiteX2" fmla="*/ 521494 w 521494"/>
                <a:gd name="connsiteY2" fmla="*/ 370285 h 389012"/>
                <a:gd name="connsiteX3" fmla="*/ 260747 w 521494"/>
                <a:gd name="connsiteY3" fmla="*/ 256253 h 389012"/>
                <a:gd name="connsiteX4" fmla="*/ 0 w 521494"/>
                <a:gd name="connsiteY4" fmla="*/ 370285 h 389012"/>
                <a:gd name="connsiteX0" fmla="*/ 0 w 521494"/>
                <a:gd name="connsiteY0" fmla="*/ 293572 h 312299"/>
                <a:gd name="connsiteX1" fmla="*/ 259828 w 521494"/>
                <a:gd name="connsiteY1" fmla="*/ 0 h 312299"/>
                <a:gd name="connsiteX2" fmla="*/ 521494 w 521494"/>
                <a:gd name="connsiteY2" fmla="*/ 293572 h 312299"/>
                <a:gd name="connsiteX3" fmla="*/ 260747 w 521494"/>
                <a:gd name="connsiteY3" fmla="*/ 179540 h 312299"/>
                <a:gd name="connsiteX4" fmla="*/ 0 w 521494"/>
                <a:gd name="connsiteY4" fmla="*/ 293572 h 312299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3895"/>
                <a:gd name="connsiteY0" fmla="*/ 328298 h 366197"/>
                <a:gd name="connsiteX1" fmla="*/ 259828 w 523895"/>
                <a:gd name="connsiteY1" fmla="*/ 34726 h 366197"/>
                <a:gd name="connsiteX2" fmla="*/ 521494 w 523895"/>
                <a:gd name="connsiteY2" fmla="*/ 328298 h 366197"/>
                <a:gd name="connsiteX3" fmla="*/ 260747 w 523895"/>
                <a:gd name="connsiteY3" fmla="*/ 214266 h 366197"/>
                <a:gd name="connsiteX4" fmla="*/ 0 w 523895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448" h="366197">
                  <a:moveTo>
                    <a:pt x="5553" y="328298"/>
                  </a:moveTo>
                  <a:cubicBezTo>
                    <a:pt x="-20853" y="250047"/>
                    <a:pt x="43878" y="-84606"/>
                    <a:pt x="265381" y="34726"/>
                  </a:cubicBezTo>
                  <a:cubicBezTo>
                    <a:pt x="476984" y="-101655"/>
                    <a:pt x="543551" y="198905"/>
                    <a:pt x="527047" y="328298"/>
                  </a:cubicBezTo>
                  <a:cubicBezTo>
                    <a:pt x="510543" y="457691"/>
                    <a:pt x="410307" y="214266"/>
                    <a:pt x="266300" y="214266"/>
                  </a:cubicBezTo>
                  <a:cubicBezTo>
                    <a:pt x="122293" y="214266"/>
                    <a:pt x="31959" y="406549"/>
                    <a:pt x="5553" y="328298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4" name="楕円 462">
              <a:extLst>
                <a:ext uri="{FF2B5EF4-FFF2-40B4-BE49-F238E27FC236}">
                  <a16:creationId xmlns:a16="http://schemas.microsoft.com/office/drawing/2014/main" id="{9570F86C-EEFE-4A9E-9CE2-6A79CD31D70D}"/>
                </a:ext>
              </a:extLst>
            </p:cNvPr>
            <p:cNvSpPr/>
            <p:nvPr/>
          </p:nvSpPr>
          <p:spPr>
            <a:xfrm>
              <a:off x="1752597" y="2984182"/>
              <a:ext cx="119066" cy="17675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5" name="弦 944">
              <a:extLst>
                <a:ext uri="{FF2B5EF4-FFF2-40B4-BE49-F238E27FC236}">
                  <a16:creationId xmlns:a16="http://schemas.microsoft.com/office/drawing/2014/main" id="{BE146400-3C9C-45B6-860B-B3D46051CF46}"/>
                </a:ext>
              </a:extLst>
            </p:cNvPr>
            <p:cNvSpPr/>
            <p:nvPr/>
          </p:nvSpPr>
          <p:spPr>
            <a:xfrm>
              <a:off x="1642143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6" name="弦 945">
              <a:extLst>
                <a:ext uri="{FF2B5EF4-FFF2-40B4-BE49-F238E27FC236}">
                  <a16:creationId xmlns:a16="http://schemas.microsoft.com/office/drawing/2014/main" id="{AE3962B2-E9F0-4775-A93C-591CC2314CD8}"/>
                </a:ext>
              </a:extLst>
            </p:cNvPr>
            <p:cNvSpPr/>
            <p:nvPr/>
          </p:nvSpPr>
          <p:spPr>
            <a:xfrm flipH="1">
              <a:off x="1856083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7" name="弦 946">
              <a:extLst>
                <a:ext uri="{FF2B5EF4-FFF2-40B4-BE49-F238E27FC236}">
                  <a16:creationId xmlns:a16="http://schemas.microsoft.com/office/drawing/2014/main" id="{0BCA97B4-5994-4ED1-A5CA-B3B8478DFB4F}"/>
                </a:ext>
              </a:extLst>
            </p:cNvPr>
            <p:cNvSpPr/>
            <p:nvPr/>
          </p:nvSpPr>
          <p:spPr>
            <a:xfrm>
              <a:off x="1676400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8" name="弦 947">
              <a:extLst>
                <a:ext uri="{FF2B5EF4-FFF2-40B4-BE49-F238E27FC236}">
                  <a16:creationId xmlns:a16="http://schemas.microsoft.com/office/drawing/2014/main" id="{4CA7A045-2F3A-428D-8F2E-FB1AEA7B598B}"/>
                </a:ext>
              </a:extLst>
            </p:cNvPr>
            <p:cNvSpPr/>
            <p:nvPr/>
          </p:nvSpPr>
          <p:spPr>
            <a:xfrm flipH="1">
              <a:off x="1873672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9" name="台形 948">
              <a:extLst>
                <a:ext uri="{FF2B5EF4-FFF2-40B4-BE49-F238E27FC236}">
                  <a16:creationId xmlns:a16="http://schemas.microsoft.com/office/drawing/2014/main" id="{372392DA-EA10-4035-A8C9-633FC234D274}"/>
                </a:ext>
              </a:extLst>
            </p:cNvPr>
            <p:cNvSpPr/>
            <p:nvPr/>
          </p:nvSpPr>
          <p:spPr>
            <a:xfrm rot="8100000">
              <a:off x="1700486" y="2821258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0" name="台形 949">
              <a:extLst>
                <a:ext uri="{FF2B5EF4-FFF2-40B4-BE49-F238E27FC236}">
                  <a16:creationId xmlns:a16="http://schemas.microsoft.com/office/drawing/2014/main" id="{C3FCE9D8-59B6-4258-81AF-D53EB82EC909}"/>
                </a:ext>
              </a:extLst>
            </p:cNvPr>
            <p:cNvSpPr/>
            <p:nvPr/>
          </p:nvSpPr>
          <p:spPr>
            <a:xfrm rot="13500000" flipH="1">
              <a:off x="1862410" y="2821257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1" name="星: 24 pt 950">
              <a:extLst>
                <a:ext uri="{FF2B5EF4-FFF2-40B4-BE49-F238E27FC236}">
                  <a16:creationId xmlns:a16="http://schemas.microsoft.com/office/drawing/2014/main" id="{6D406693-5C48-4189-BC74-C6EB9D22A225}"/>
                </a:ext>
              </a:extLst>
            </p:cNvPr>
            <p:cNvSpPr/>
            <p:nvPr/>
          </p:nvSpPr>
          <p:spPr>
            <a:xfrm>
              <a:off x="1402556" y="3582041"/>
              <a:ext cx="819150" cy="389884"/>
            </a:xfrm>
            <a:prstGeom prst="star24">
              <a:avLst>
                <a:gd name="adj" fmla="val 45370"/>
              </a:avLst>
            </a:prstGeom>
            <a:pattFill prst="dashUpDiag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2" name="四角形: 角を丸くする 951">
              <a:extLst>
                <a:ext uri="{FF2B5EF4-FFF2-40B4-BE49-F238E27FC236}">
                  <a16:creationId xmlns:a16="http://schemas.microsoft.com/office/drawing/2014/main" id="{AED73FC5-BEA8-4866-8259-39C2A78E426D}"/>
                </a:ext>
              </a:extLst>
            </p:cNvPr>
            <p:cNvSpPr/>
            <p:nvPr/>
          </p:nvSpPr>
          <p:spPr>
            <a:xfrm>
              <a:off x="1514475" y="3562200"/>
              <a:ext cx="585788" cy="96948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B1891657-9096-4068-B071-7DAE232F491C}"/>
                </a:ext>
              </a:extLst>
            </p:cNvPr>
            <p:cNvGrpSpPr/>
            <p:nvPr/>
          </p:nvGrpSpPr>
          <p:grpSpPr>
            <a:xfrm>
              <a:off x="2093967" y="3639921"/>
              <a:ext cx="430281" cy="453899"/>
              <a:chOff x="2422457" y="3596303"/>
              <a:chExt cx="430281" cy="453899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970" name="四角形: 角を丸くする 969">
                <a:extLst>
                  <a:ext uri="{FF2B5EF4-FFF2-40B4-BE49-F238E27FC236}">
                    <a16:creationId xmlns:a16="http://schemas.microsoft.com/office/drawing/2014/main" id="{A5B5C086-0BE9-44F2-B377-326B6C6AE6C8}"/>
                  </a:ext>
                </a:extLst>
              </p:cNvPr>
              <p:cNvSpPr/>
              <p:nvPr/>
            </p:nvSpPr>
            <p:spPr>
              <a:xfrm>
                <a:off x="2422457" y="3629025"/>
                <a:ext cx="430281" cy="45719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2672C921-9ED2-495A-B3CC-A0AAE9B744D3}"/>
                  </a:ext>
                </a:extLst>
              </p:cNvPr>
              <p:cNvSpPr/>
              <p:nvPr/>
            </p:nvSpPr>
            <p:spPr>
              <a:xfrm rot="10800000">
                <a:off x="2466977" y="3596303"/>
                <a:ext cx="338140" cy="340074"/>
              </a:xfrm>
              <a:custGeom>
                <a:avLst/>
                <a:gdLst>
                  <a:gd name="connsiteX0" fmla="*/ 338140 w 338140"/>
                  <a:gd name="connsiteY0" fmla="*/ 340074 h 340074"/>
                  <a:gd name="connsiteX1" fmla="*/ 302251 w 338140"/>
                  <a:gd name="connsiteY1" fmla="*/ 340074 h 340074"/>
                  <a:gd name="connsiteX2" fmla="*/ 265504 w 338140"/>
                  <a:gd name="connsiteY2" fmla="*/ 119985 h 340074"/>
                  <a:gd name="connsiteX3" fmla="*/ 72636 w 338140"/>
                  <a:gd name="connsiteY3" fmla="*/ 119985 h 340074"/>
                  <a:gd name="connsiteX4" fmla="*/ 35890 w 338140"/>
                  <a:gd name="connsiteY4" fmla="*/ 340074 h 340074"/>
                  <a:gd name="connsiteX5" fmla="*/ 0 w 338140"/>
                  <a:gd name="connsiteY5" fmla="*/ 340074 h 340074"/>
                  <a:gd name="connsiteX6" fmla="*/ 56456 w 338140"/>
                  <a:gd name="connsiteY6" fmla="*/ 0 h 340074"/>
                  <a:gd name="connsiteX7" fmla="*/ 281684 w 338140"/>
                  <a:gd name="connsiteY7" fmla="*/ 0 h 340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140" h="340074">
                    <a:moveTo>
                      <a:pt x="338140" y="340074"/>
                    </a:moveTo>
                    <a:lnTo>
                      <a:pt x="302251" y="340074"/>
                    </a:lnTo>
                    <a:lnTo>
                      <a:pt x="265504" y="119985"/>
                    </a:lnTo>
                    <a:lnTo>
                      <a:pt x="72636" y="119985"/>
                    </a:lnTo>
                    <a:lnTo>
                      <a:pt x="35890" y="340074"/>
                    </a:lnTo>
                    <a:lnTo>
                      <a:pt x="0" y="340074"/>
                    </a:lnTo>
                    <a:lnTo>
                      <a:pt x="56456" y="0"/>
                    </a:lnTo>
                    <a:lnTo>
                      <a:pt x="281684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2" name="台形 971">
                <a:extLst>
                  <a:ext uri="{FF2B5EF4-FFF2-40B4-BE49-F238E27FC236}">
                    <a16:creationId xmlns:a16="http://schemas.microsoft.com/office/drawing/2014/main" id="{2C70799B-FADB-47D9-BF78-CED85FF8BBA3}"/>
                  </a:ext>
                </a:extLst>
              </p:cNvPr>
              <p:cNvSpPr/>
              <p:nvPr/>
            </p:nvSpPr>
            <p:spPr>
              <a:xfrm rot="10800000">
                <a:off x="2483647" y="3763467"/>
                <a:ext cx="304800" cy="286735"/>
              </a:xfrm>
              <a:prstGeom prst="trapezoid">
                <a:avLst>
                  <a:gd name="adj" fmla="val 16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3" name="四角形: 角を丸くする 972">
                <a:extLst>
                  <a:ext uri="{FF2B5EF4-FFF2-40B4-BE49-F238E27FC236}">
                    <a16:creationId xmlns:a16="http://schemas.microsoft.com/office/drawing/2014/main" id="{DA57631B-10CF-4AE5-9F85-845298A9BCB8}"/>
                  </a:ext>
                </a:extLst>
              </p:cNvPr>
              <p:cNvSpPr/>
              <p:nvPr/>
            </p:nvSpPr>
            <p:spPr>
              <a:xfrm>
                <a:off x="2484370" y="3821906"/>
                <a:ext cx="306455" cy="45719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4" name="四角形: 角を丸くする 973">
                <a:extLst>
                  <a:ext uri="{FF2B5EF4-FFF2-40B4-BE49-F238E27FC236}">
                    <a16:creationId xmlns:a16="http://schemas.microsoft.com/office/drawing/2014/main" id="{724C0256-1131-423D-8468-DD5A28FE52AF}"/>
                  </a:ext>
                </a:extLst>
              </p:cNvPr>
              <p:cNvSpPr/>
              <p:nvPr/>
            </p:nvSpPr>
            <p:spPr>
              <a:xfrm>
                <a:off x="2520089" y="3991927"/>
                <a:ext cx="235018" cy="45720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56346959-26E9-48B1-B8AA-4562A46CFCF4}"/>
                </a:ext>
              </a:extLst>
            </p:cNvPr>
            <p:cNvSpPr/>
            <p:nvPr/>
          </p:nvSpPr>
          <p:spPr>
            <a:xfrm rot="21120816">
              <a:off x="2235677" y="3587133"/>
              <a:ext cx="170980" cy="211342"/>
            </a:xfrm>
            <a:custGeom>
              <a:avLst/>
              <a:gdLst>
                <a:gd name="connsiteX0" fmla="*/ 84570 w 170980"/>
                <a:gd name="connsiteY0" fmla="*/ 0 h 211342"/>
                <a:gd name="connsiteX1" fmla="*/ 88384 w 170980"/>
                <a:gd name="connsiteY1" fmla="*/ 0 h 211342"/>
                <a:gd name="connsiteX2" fmla="*/ 170980 w 170980"/>
                <a:gd name="connsiteY2" fmla="*/ 82596 h 211342"/>
                <a:gd name="connsiteX3" fmla="*/ 170979 w 170980"/>
                <a:gd name="connsiteY3" fmla="*/ 120441 h 211342"/>
                <a:gd name="connsiteX4" fmla="*/ 126229 w 170980"/>
                <a:gd name="connsiteY4" fmla="*/ 165191 h 211342"/>
                <a:gd name="connsiteX5" fmla="*/ 109067 w 170980"/>
                <a:gd name="connsiteY5" fmla="*/ 165191 h 211342"/>
                <a:gd name="connsiteX6" fmla="*/ 109067 w 170980"/>
                <a:gd name="connsiteY6" fmla="*/ 177464 h 211342"/>
                <a:gd name="connsiteX7" fmla="*/ 94347 w 170980"/>
                <a:gd name="connsiteY7" fmla="*/ 192184 h 211342"/>
                <a:gd name="connsiteX8" fmla="*/ 69451 w 170980"/>
                <a:gd name="connsiteY8" fmla="*/ 192184 h 211342"/>
                <a:gd name="connsiteX9" fmla="*/ 54731 w 170980"/>
                <a:gd name="connsiteY9" fmla="*/ 177464 h 211342"/>
                <a:gd name="connsiteX10" fmla="*/ 54731 w 170980"/>
                <a:gd name="connsiteY10" fmla="*/ 165191 h 211342"/>
                <a:gd name="connsiteX11" fmla="*/ 54336 w 170980"/>
                <a:gd name="connsiteY11" fmla="*/ 165191 h 211342"/>
                <a:gd name="connsiteX12" fmla="*/ 54336 w 170980"/>
                <a:gd name="connsiteY12" fmla="*/ 196622 h 211342"/>
                <a:gd name="connsiteX13" fmla="*/ 39616 w 170980"/>
                <a:gd name="connsiteY13" fmla="*/ 211342 h 211342"/>
                <a:gd name="connsiteX14" fmla="*/ 14720 w 170980"/>
                <a:gd name="connsiteY14" fmla="*/ 211342 h 211342"/>
                <a:gd name="connsiteX15" fmla="*/ 0 w 170980"/>
                <a:gd name="connsiteY15" fmla="*/ 196622 h 211342"/>
                <a:gd name="connsiteX16" fmla="*/ 0 w 170980"/>
                <a:gd name="connsiteY16" fmla="*/ 93952 h 211342"/>
                <a:gd name="connsiteX17" fmla="*/ 1974 w 170980"/>
                <a:gd name="connsiteY17" fmla="*/ 89187 h 211342"/>
                <a:gd name="connsiteX18" fmla="*/ 1974 w 170980"/>
                <a:gd name="connsiteY18" fmla="*/ 82596 h 211342"/>
                <a:gd name="connsiteX19" fmla="*/ 84570 w 170980"/>
                <a:gd name="connsiteY19" fmla="*/ 0 h 21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0980" h="211342">
                  <a:moveTo>
                    <a:pt x="84570" y="0"/>
                  </a:moveTo>
                  <a:lnTo>
                    <a:pt x="88384" y="0"/>
                  </a:lnTo>
                  <a:cubicBezTo>
                    <a:pt x="134001" y="0"/>
                    <a:pt x="170980" y="36979"/>
                    <a:pt x="170980" y="82596"/>
                  </a:cubicBezTo>
                  <a:cubicBezTo>
                    <a:pt x="170980" y="95211"/>
                    <a:pt x="170979" y="107826"/>
                    <a:pt x="170979" y="120441"/>
                  </a:cubicBezTo>
                  <a:cubicBezTo>
                    <a:pt x="170979" y="145156"/>
                    <a:pt x="150944" y="165191"/>
                    <a:pt x="126229" y="165191"/>
                  </a:cubicBezTo>
                  <a:lnTo>
                    <a:pt x="109067" y="165191"/>
                  </a:lnTo>
                  <a:lnTo>
                    <a:pt x="109067" y="177464"/>
                  </a:lnTo>
                  <a:cubicBezTo>
                    <a:pt x="109067" y="185594"/>
                    <a:pt x="102477" y="192184"/>
                    <a:pt x="94347" y="192184"/>
                  </a:cubicBezTo>
                  <a:lnTo>
                    <a:pt x="69451" y="192184"/>
                  </a:lnTo>
                  <a:cubicBezTo>
                    <a:pt x="61321" y="192184"/>
                    <a:pt x="54731" y="185594"/>
                    <a:pt x="54731" y="177464"/>
                  </a:cubicBezTo>
                  <a:lnTo>
                    <a:pt x="54731" y="165191"/>
                  </a:lnTo>
                  <a:lnTo>
                    <a:pt x="54336" y="165191"/>
                  </a:lnTo>
                  <a:lnTo>
                    <a:pt x="54336" y="196622"/>
                  </a:lnTo>
                  <a:cubicBezTo>
                    <a:pt x="54336" y="204752"/>
                    <a:pt x="47746" y="211342"/>
                    <a:pt x="39616" y="211342"/>
                  </a:cubicBezTo>
                  <a:lnTo>
                    <a:pt x="14720" y="211342"/>
                  </a:lnTo>
                  <a:cubicBezTo>
                    <a:pt x="6590" y="211342"/>
                    <a:pt x="0" y="204752"/>
                    <a:pt x="0" y="196622"/>
                  </a:cubicBezTo>
                  <a:lnTo>
                    <a:pt x="0" y="93952"/>
                  </a:lnTo>
                  <a:lnTo>
                    <a:pt x="1974" y="89187"/>
                  </a:lnTo>
                  <a:lnTo>
                    <a:pt x="1974" y="82596"/>
                  </a:lnTo>
                  <a:cubicBezTo>
                    <a:pt x="1974" y="36979"/>
                    <a:pt x="38953" y="0"/>
                    <a:pt x="8457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5" name="四角形: 上の 2 つの角を丸める 954">
              <a:extLst>
                <a:ext uri="{FF2B5EF4-FFF2-40B4-BE49-F238E27FC236}">
                  <a16:creationId xmlns:a16="http://schemas.microsoft.com/office/drawing/2014/main" id="{DA953754-1E62-491F-B889-4E5342FF2760}"/>
                </a:ext>
              </a:extLst>
            </p:cNvPr>
            <p:cNvSpPr/>
            <p:nvPr/>
          </p:nvSpPr>
          <p:spPr>
            <a:xfrm rot="19311990">
              <a:off x="1049700" y="3042049"/>
              <a:ext cx="188548" cy="17827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D84F5935-4C69-4D12-9A83-0A8CCEA7FEF1}"/>
                </a:ext>
              </a:extLst>
            </p:cNvPr>
            <p:cNvGrpSpPr/>
            <p:nvPr/>
          </p:nvGrpSpPr>
          <p:grpSpPr>
            <a:xfrm rot="7720563" flipH="1">
              <a:off x="902683" y="2856323"/>
              <a:ext cx="648504" cy="146145"/>
              <a:chOff x="2471823" y="3154117"/>
              <a:chExt cx="819063" cy="184582"/>
            </a:xfrm>
          </p:grpSpPr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27528596-2046-4ED7-A20A-10FEF8CF087A}"/>
                  </a:ext>
                </a:extLst>
              </p:cNvPr>
              <p:cNvGrpSpPr/>
              <p:nvPr/>
            </p:nvGrpSpPr>
            <p:grpSpPr>
              <a:xfrm>
                <a:off x="2471823" y="3154117"/>
                <a:ext cx="819063" cy="184582"/>
                <a:chOff x="2471823" y="3154117"/>
                <a:chExt cx="819063" cy="184582"/>
              </a:xfrm>
            </p:grpSpPr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A14F4AC4-5203-4A27-AC72-5B3C81E0F701}"/>
                    </a:ext>
                  </a:extLst>
                </p:cNvPr>
                <p:cNvSpPr/>
                <p:nvPr/>
              </p:nvSpPr>
              <p:spPr>
                <a:xfrm>
                  <a:off x="2668921" y="3168774"/>
                  <a:ext cx="621965" cy="169925"/>
                </a:xfrm>
                <a:custGeom>
                  <a:avLst/>
                  <a:gdLst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352067 w 621965"/>
                    <a:gd name="connsiteY2" fmla="*/ 169164 h 169925"/>
                    <a:gd name="connsiteX3" fmla="*/ 352067 w 621965"/>
                    <a:gd name="connsiteY3" fmla="*/ 169925 h 169925"/>
                    <a:gd name="connsiteX4" fmla="*/ 171907 w 621965"/>
                    <a:gd name="connsiteY4" fmla="*/ 169925 h 169925"/>
                    <a:gd name="connsiteX5" fmla="*/ 171907 w 621965"/>
                    <a:gd name="connsiteY5" fmla="*/ 49801 h 169925"/>
                    <a:gd name="connsiteX6" fmla="*/ 7620 w 621965"/>
                    <a:gd name="connsiteY6" fmla="*/ 49801 h 169925"/>
                    <a:gd name="connsiteX7" fmla="*/ 0 w 621965"/>
                    <a:gd name="connsiteY7" fmla="*/ 42181 h 169925"/>
                    <a:gd name="connsiteX8" fmla="*/ 0 w 621965"/>
                    <a:gd name="connsiteY8" fmla="*/ 11701 h 169925"/>
                    <a:gd name="connsiteX9" fmla="*/ 7620 w 621965"/>
                    <a:gd name="connsiteY9" fmla="*/ 4081 h 169925"/>
                    <a:gd name="connsiteX10" fmla="*/ 171907 w 621965"/>
                    <a:gd name="connsiteY10" fmla="*/ 4081 h 169925"/>
                    <a:gd name="connsiteX11" fmla="*/ 171907 w 621965"/>
                    <a:gd name="connsiteY11" fmla="*/ 3440 h 169925"/>
                    <a:gd name="connsiteX12" fmla="*/ 171909 w 621965"/>
                    <a:gd name="connsiteY12" fmla="*/ 3440 h 169925"/>
                    <a:gd name="connsiteX13" fmla="*/ 171909 w 621965"/>
                    <a:gd name="connsiteY13" fmla="*/ 2381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352067 w 621965"/>
                    <a:gd name="connsiteY2" fmla="*/ 169164 h 169925"/>
                    <a:gd name="connsiteX3" fmla="*/ 171907 w 621965"/>
                    <a:gd name="connsiteY3" fmla="*/ 169925 h 169925"/>
                    <a:gd name="connsiteX4" fmla="*/ 171907 w 621965"/>
                    <a:gd name="connsiteY4" fmla="*/ 49801 h 169925"/>
                    <a:gd name="connsiteX5" fmla="*/ 7620 w 621965"/>
                    <a:gd name="connsiteY5" fmla="*/ 49801 h 169925"/>
                    <a:gd name="connsiteX6" fmla="*/ 0 w 621965"/>
                    <a:gd name="connsiteY6" fmla="*/ 42181 h 169925"/>
                    <a:gd name="connsiteX7" fmla="*/ 0 w 621965"/>
                    <a:gd name="connsiteY7" fmla="*/ 11701 h 169925"/>
                    <a:gd name="connsiteX8" fmla="*/ 7620 w 621965"/>
                    <a:gd name="connsiteY8" fmla="*/ 4081 h 169925"/>
                    <a:gd name="connsiteX9" fmla="*/ 171907 w 621965"/>
                    <a:gd name="connsiteY9" fmla="*/ 4081 h 169925"/>
                    <a:gd name="connsiteX10" fmla="*/ 171907 w 621965"/>
                    <a:gd name="connsiteY10" fmla="*/ 3440 h 169925"/>
                    <a:gd name="connsiteX11" fmla="*/ 171909 w 621965"/>
                    <a:gd name="connsiteY11" fmla="*/ 3440 h 169925"/>
                    <a:gd name="connsiteX12" fmla="*/ 171909 w 621965"/>
                    <a:gd name="connsiteY12" fmla="*/ 2381 h 169925"/>
                    <a:gd name="connsiteX13" fmla="*/ 621965 w 621965"/>
                    <a:gd name="connsiteY13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171907 w 621965"/>
                    <a:gd name="connsiteY9" fmla="*/ 3440 h 169925"/>
                    <a:gd name="connsiteX10" fmla="*/ 171909 w 621965"/>
                    <a:gd name="connsiteY10" fmla="*/ 3440 h 169925"/>
                    <a:gd name="connsiteX11" fmla="*/ 171909 w 621965"/>
                    <a:gd name="connsiteY11" fmla="*/ 2381 h 169925"/>
                    <a:gd name="connsiteX12" fmla="*/ 621965 w 621965"/>
                    <a:gd name="connsiteY12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171907 w 621965"/>
                    <a:gd name="connsiteY9" fmla="*/ 3440 h 169925"/>
                    <a:gd name="connsiteX10" fmla="*/ 171909 w 621965"/>
                    <a:gd name="connsiteY10" fmla="*/ 3440 h 169925"/>
                    <a:gd name="connsiteX11" fmla="*/ 621965 w 621965"/>
                    <a:gd name="connsiteY11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171907 w 621965"/>
                    <a:gd name="connsiteY9" fmla="*/ 3440 h 169925"/>
                    <a:gd name="connsiteX10" fmla="*/ 621965 w 621965"/>
                    <a:gd name="connsiteY10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621965 w 621965"/>
                    <a:gd name="connsiteY9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621965 w 621965"/>
                    <a:gd name="connsiteY8" fmla="*/ 0 h 169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1965" h="169925">
                      <a:moveTo>
                        <a:pt x="621965" y="0"/>
                      </a:moveTo>
                      <a:cubicBezTo>
                        <a:pt x="583357" y="67691"/>
                        <a:pt x="518555" y="161577"/>
                        <a:pt x="434702" y="167356"/>
                      </a:cubicBezTo>
                      <a:lnTo>
                        <a:pt x="171907" y="169925"/>
                      </a:lnTo>
                      <a:lnTo>
                        <a:pt x="171907" y="49801"/>
                      </a:lnTo>
                      <a:lnTo>
                        <a:pt x="7620" y="49801"/>
                      </a:lnTo>
                      <a:cubicBezTo>
                        <a:pt x="3412" y="49801"/>
                        <a:pt x="0" y="46389"/>
                        <a:pt x="0" y="42181"/>
                      </a:cubicBezTo>
                      <a:lnTo>
                        <a:pt x="0" y="11701"/>
                      </a:lnTo>
                      <a:cubicBezTo>
                        <a:pt x="0" y="7493"/>
                        <a:pt x="3412" y="4081"/>
                        <a:pt x="7620" y="4081"/>
                      </a:cubicBezTo>
                      <a:lnTo>
                        <a:pt x="6219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9" name="四角形: 角を丸くする 968">
                  <a:extLst>
                    <a:ext uri="{FF2B5EF4-FFF2-40B4-BE49-F238E27FC236}">
                      <a16:creationId xmlns:a16="http://schemas.microsoft.com/office/drawing/2014/main" id="{05D4B4D5-FD20-48D6-8516-06CD2148EE9A}"/>
                    </a:ext>
                  </a:extLst>
                </p:cNvPr>
                <p:cNvSpPr/>
                <p:nvPr/>
              </p:nvSpPr>
              <p:spPr>
                <a:xfrm>
                  <a:off x="2471823" y="3154117"/>
                  <a:ext cx="300393" cy="92721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EB5395DF-7B87-439E-BB86-6A63F906CE2E}"/>
                  </a:ext>
                </a:extLst>
              </p:cNvPr>
              <p:cNvSpPr/>
              <p:nvPr/>
            </p:nvSpPr>
            <p:spPr>
              <a:xfrm>
                <a:off x="2840828" y="3291624"/>
                <a:ext cx="353585" cy="47075"/>
              </a:xfrm>
              <a:custGeom>
                <a:avLst/>
                <a:gdLst>
                  <a:gd name="connsiteX0" fmla="*/ 353585 w 353585"/>
                  <a:gd name="connsiteY0" fmla="*/ 0 h 47075"/>
                  <a:gd name="connsiteX1" fmla="*/ 322001 w 353585"/>
                  <a:gd name="connsiteY1" fmla="*/ 25438 h 47075"/>
                  <a:gd name="connsiteX2" fmla="*/ 262795 w 353585"/>
                  <a:gd name="connsiteY2" fmla="*/ 44506 h 47075"/>
                  <a:gd name="connsiteX3" fmla="*/ 0 w 353585"/>
                  <a:gd name="connsiteY3" fmla="*/ 47075 h 47075"/>
                  <a:gd name="connsiteX4" fmla="*/ 0 w 353585"/>
                  <a:gd name="connsiteY4" fmla="*/ 6147 h 47075"/>
                  <a:gd name="connsiteX5" fmla="*/ 323427 w 353585"/>
                  <a:gd name="connsiteY5" fmla="*/ 4025 h 47075"/>
                  <a:gd name="connsiteX6" fmla="*/ 353585 w 353585"/>
                  <a:gd name="connsiteY6" fmla="*/ 0 h 4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585" h="47075">
                    <a:moveTo>
                      <a:pt x="353585" y="0"/>
                    </a:moveTo>
                    <a:lnTo>
                      <a:pt x="322001" y="25438"/>
                    </a:lnTo>
                    <a:cubicBezTo>
                      <a:pt x="303531" y="36110"/>
                      <a:pt x="283758" y="43061"/>
                      <a:pt x="262795" y="44506"/>
                    </a:cubicBezTo>
                    <a:lnTo>
                      <a:pt x="0" y="47075"/>
                    </a:lnTo>
                    <a:lnTo>
                      <a:pt x="0" y="6147"/>
                    </a:lnTo>
                    <a:lnTo>
                      <a:pt x="323427" y="4025"/>
                    </a:lnTo>
                    <a:lnTo>
                      <a:pt x="35358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FE96C552-E97F-4F49-8DB9-19B2E31C8DA2}"/>
                </a:ext>
              </a:extLst>
            </p:cNvPr>
            <p:cNvGrpSpPr/>
            <p:nvPr/>
          </p:nvGrpSpPr>
          <p:grpSpPr>
            <a:xfrm rot="20760949">
              <a:off x="1007500" y="2997724"/>
              <a:ext cx="238086" cy="142494"/>
              <a:chOff x="1135331" y="2855119"/>
              <a:chExt cx="238086" cy="142494"/>
            </a:xfrm>
            <a:solidFill>
              <a:srgbClr val="FFC000">
                <a:lumMod val="60000"/>
                <a:lumOff val="40000"/>
              </a:srgbClr>
            </a:solidFill>
          </p:grpSpPr>
          <p:grpSp>
            <p:nvGrpSpPr>
              <p:cNvPr id="960" name="グループ化 959">
                <a:extLst>
                  <a:ext uri="{FF2B5EF4-FFF2-40B4-BE49-F238E27FC236}">
                    <a16:creationId xmlns:a16="http://schemas.microsoft.com/office/drawing/2014/main" id="{9799EFFD-9AD4-44B1-96BA-A57033536408}"/>
                  </a:ext>
                </a:extLst>
              </p:cNvPr>
              <p:cNvGrpSpPr/>
              <p:nvPr/>
            </p:nvGrpSpPr>
            <p:grpSpPr>
              <a:xfrm>
                <a:off x="1135331" y="2855119"/>
                <a:ext cx="186263" cy="142494"/>
                <a:chOff x="1135331" y="2808333"/>
                <a:chExt cx="191191" cy="165467"/>
              </a:xfrm>
              <a:grpFill/>
            </p:grpSpPr>
            <p:sp>
              <p:nvSpPr>
                <p:cNvPr id="962" name="四角形: 上の 2 つの角を丸める 961">
                  <a:extLst>
                    <a:ext uri="{FF2B5EF4-FFF2-40B4-BE49-F238E27FC236}">
                      <a16:creationId xmlns:a16="http://schemas.microsoft.com/office/drawing/2014/main" id="{1B11A18E-5FC4-4338-93A8-74330D6CBB22}"/>
                    </a:ext>
                  </a:extLst>
                </p:cNvPr>
                <p:cNvSpPr/>
                <p:nvPr/>
              </p:nvSpPr>
              <p:spPr>
                <a:xfrm rot="20151041">
                  <a:off x="1135331" y="2876305"/>
                  <a:ext cx="46001" cy="97495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四角形: 上の 2 つの角を丸める 962">
                  <a:extLst>
                    <a:ext uri="{FF2B5EF4-FFF2-40B4-BE49-F238E27FC236}">
                      <a16:creationId xmlns:a16="http://schemas.microsoft.com/office/drawing/2014/main" id="{638A2E0F-3B82-4829-B65E-3B757EA66A8E}"/>
                    </a:ext>
                  </a:extLst>
                </p:cNvPr>
                <p:cNvSpPr/>
                <p:nvPr/>
              </p:nvSpPr>
              <p:spPr>
                <a:xfrm rot="20151041">
                  <a:off x="1173127" y="2846434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4" name="四角形: 上の 2 つの角を丸める 963">
                  <a:extLst>
                    <a:ext uri="{FF2B5EF4-FFF2-40B4-BE49-F238E27FC236}">
                      <a16:creationId xmlns:a16="http://schemas.microsoft.com/office/drawing/2014/main" id="{44ACF9AE-4037-44AE-A1E5-141176FBC7C7}"/>
                    </a:ext>
                  </a:extLst>
                </p:cNvPr>
                <p:cNvSpPr/>
                <p:nvPr/>
              </p:nvSpPr>
              <p:spPr>
                <a:xfrm rot="20151041">
                  <a:off x="1223133" y="2822621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5" name="四角形: 上の 2 つの角を丸める 964">
                  <a:extLst>
                    <a:ext uri="{FF2B5EF4-FFF2-40B4-BE49-F238E27FC236}">
                      <a16:creationId xmlns:a16="http://schemas.microsoft.com/office/drawing/2014/main" id="{013A6536-014C-4CF6-8965-A682A3BF9F49}"/>
                    </a:ext>
                  </a:extLst>
                </p:cNvPr>
                <p:cNvSpPr/>
                <p:nvPr/>
              </p:nvSpPr>
              <p:spPr>
                <a:xfrm rot="20151041">
                  <a:off x="1273139" y="2808333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1" name="四角形: 上の 2 つの角を丸める 960">
                <a:extLst>
                  <a:ext uri="{FF2B5EF4-FFF2-40B4-BE49-F238E27FC236}">
                    <a16:creationId xmlns:a16="http://schemas.microsoft.com/office/drawing/2014/main" id="{80A4A1D0-35DF-4A54-9458-C082CCE1BE3B}"/>
                  </a:ext>
                </a:extLst>
              </p:cNvPr>
              <p:cNvSpPr/>
              <p:nvPr/>
            </p:nvSpPr>
            <p:spPr>
              <a:xfrm rot="6004550">
                <a:off x="1288111" y="2899185"/>
                <a:ext cx="60863" cy="109748"/>
              </a:xfrm>
              <a:prstGeom prst="round2SameRect">
                <a:avLst>
                  <a:gd name="adj1" fmla="val 42179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58" name="二等辺三角形 957">
              <a:extLst>
                <a:ext uri="{FF2B5EF4-FFF2-40B4-BE49-F238E27FC236}">
                  <a16:creationId xmlns:a16="http://schemas.microsoft.com/office/drawing/2014/main" id="{4A96CA16-6FB3-4EF2-838D-DE3E655884C7}"/>
                </a:ext>
              </a:extLst>
            </p:cNvPr>
            <p:cNvSpPr/>
            <p:nvPr/>
          </p:nvSpPr>
          <p:spPr>
            <a:xfrm rot="12092263">
              <a:off x="1631261" y="3090382"/>
              <a:ext cx="81632" cy="91777"/>
            </a:xfrm>
            <a:prstGeom prst="triangl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9" name="二等辺三角形 958">
              <a:extLst>
                <a:ext uri="{FF2B5EF4-FFF2-40B4-BE49-F238E27FC236}">
                  <a16:creationId xmlns:a16="http://schemas.microsoft.com/office/drawing/2014/main" id="{BCD4A99E-C5DF-48EA-A2F1-C95A0F123CC7}"/>
                </a:ext>
              </a:extLst>
            </p:cNvPr>
            <p:cNvSpPr/>
            <p:nvPr/>
          </p:nvSpPr>
          <p:spPr>
            <a:xfrm rot="9507737" flipH="1">
              <a:off x="1913900" y="3102500"/>
              <a:ext cx="81632" cy="91777"/>
            </a:xfrm>
            <a:prstGeom prst="triangl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75" name="テキスト ボックス 974">
            <a:extLst>
              <a:ext uri="{FF2B5EF4-FFF2-40B4-BE49-F238E27FC236}">
                <a16:creationId xmlns:a16="http://schemas.microsoft.com/office/drawing/2014/main" id="{0F9B2A0A-7C41-42B1-A88C-844AEA0DC673}"/>
              </a:ext>
            </a:extLst>
          </p:cNvPr>
          <p:cNvSpPr txBox="1"/>
          <p:nvPr/>
        </p:nvSpPr>
        <p:spPr>
          <a:xfrm>
            <a:off x="7728545" y="26290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なまはげ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7163B122-F6A2-4906-A704-7C1A7F9BD9FF}"/>
              </a:ext>
            </a:extLst>
          </p:cNvPr>
          <p:cNvGrpSpPr/>
          <p:nvPr/>
        </p:nvGrpSpPr>
        <p:grpSpPr>
          <a:xfrm>
            <a:off x="1564566" y="1088263"/>
            <a:ext cx="1798627" cy="1465955"/>
            <a:chOff x="912965" y="3277037"/>
            <a:chExt cx="2429430" cy="1980085"/>
          </a:xfrm>
        </p:grpSpPr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43123B67-B38C-4025-A6E1-2DB681F46D23}"/>
                </a:ext>
              </a:extLst>
            </p:cNvPr>
            <p:cNvSpPr/>
            <p:nvPr/>
          </p:nvSpPr>
          <p:spPr>
            <a:xfrm>
              <a:off x="2661134" y="3566140"/>
              <a:ext cx="681261" cy="825499"/>
            </a:xfrm>
            <a:custGeom>
              <a:avLst/>
              <a:gdLst>
                <a:gd name="connsiteX0" fmla="*/ 320101 w 812155"/>
                <a:gd name="connsiteY0" fmla="*/ 0 h 984106"/>
                <a:gd name="connsiteX1" fmla="*/ 812155 w 812155"/>
                <a:gd name="connsiteY1" fmla="*/ 492053 h 984106"/>
                <a:gd name="connsiteX2" fmla="*/ 320101 w 812155"/>
                <a:gd name="connsiteY2" fmla="*/ 984106 h 984106"/>
                <a:gd name="connsiteX3" fmla="*/ 44989 w 812155"/>
                <a:gd name="connsiteY3" fmla="*/ 900071 h 984106"/>
                <a:gd name="connsiteX4" fmla="*/ 0 w 812155"/>
                <a:gd name="connsiteY4" fmla="*/ 862952 h 984106"/>
                <a:gd name="connsiteX5" fmla="*/ 23848 w 812155"/>
                <a:gd name="connsiteY5" fmla="*/ 865356 h 984106"/>
                <a:gd name="connsiteX6" fmla="*/ 405276 w 812155"/>
                <a:gd name="connsiteY6" fmla="*/ 483928 h 984106"/>
                <a:gd name="connsiteX7" fmla="*/ 23848 w 812155"/>
                <a:gd name="connsiteY7" fmla="*/ 102500 h 984106"/>
                <a:gd name="connsiteX8" fmla="*/ 22437 w 812155"/>
                <a:gd name="connsiteY8" fmla="*/ 102642 h 984106"/>
                <a:gd name="connsiteX9" fmla="*/ 44989 w 812155"/>
                <a:gd name="connsiteY9" fmla="*/ 84035 h 984106"/>
                <a:gd name="connsiteX10" fmla="*/ 320101 w 812155"/>
                <a:gd name="connsiteY10" fmla="*/ 0 h 984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2155" h="984106">
                  <a:moveTo>
                    <a:pt x="320101" y="0"/>
                  </a:moveTo>
                  <a:cubicBezTo>
                    <a:pt x="591855" y="0"/>
                    <a:pt x="812155" y="220300"/>
                    <a:pt x="812155" y="492053"/>
                  </a:cubicBezTo>
                  <a:cubicBezTo>
                    <a:pt x="812155" y="763806"/>
                    <a:pt x="591855" y="984106"/>
                    <a:pt x="320101" y="984106"/>
                  </a:cubicBezTo>
                  <a:cubicBezTo>
                    <a:pt x="218193" y="984106"/>
                    <a:pt x="123521" y="953127"/>
                    <a:pt x="44989" y="900071"/>
                  </a:cubicBezTo>
                  <a:lnTo>
                    <a:pt x="0" y="862952"/>
                  </a:lnTo>
                  <a:lnTo>
                    <a:pt x="23848" y="865356"/>
                  </a:lnTo>
                  <a:cubicBezTo>
                    <a:pt x="234505" y="865356"/>
                    <a:pt x="405276" y="694585"/>
                    <a:pt x="405276" y="483928"/>
                  </a:cubicBezTo>
                  <a:cubicBezTo>
                    <a:pt x="405276" y="273271"/>
                    <a:pt x="234505" y="102500"/>
                    <a:pt x="23848" y="102500"/>
                  </a:cubicBezTo>
                  <a:lnTo>
                    <a:pt x="22437" y="102642"/>
                  </a:lnTo>
                  <a:lnTo>
                    <a:pt x="44989" y="84035"/>
                  </a:lnTo>
                  <a:cubicBezTo>
                    <a:pt x="123521" y="30980"/>
                    <a:pt x="218193" y="0"/>
                    <a:pt x="32010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4000">
                  <a:srgbClr val="FFC000"/>
                </a:gs>
                <a:gs pos="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78574D9A-DF73-4D70-A415-B036584D6A87}"/>
                </a:ext>
              </a:extLst>
            </p:cNvPr>
            <p:cNvSpPr/>
            <p:nvPr/>
          </p:nvSpPr>
          <p:spPr>
            <a:xfrm>
              <a:off x="1213431" y="3926796"/>
              <a:ext cx="1722463" cy="637638"/>
            </a:xfrm>
            <a:custGeom>
              <a:avLst/>
              <a:gdLst>
                <a:gd name="connsiteX0" fmla="*/ 236902 w 1722463"/>
                <a:gd name="connsiteY0" fmla="*/ 0 h 637638"/>
                <a:gd name="connsiteX1" fmla="*/ 1485561 w 1722463"/>
                <a:gd name="connsiteY1" fmla="*/ 0 h 637638"/>
                <a:gd name="connsiteX2" fmla="*/ 1722463 w 1722463"/>
                <a:gd name="connsiteY2" fmla="*/ 236902 h 637638"/>
                <a:gd name="connsiteX3" fmla="*/ 1722463 w 1722463"/>
                <a:gd name="connsiteY3" fmla="*/ 412750 h 637638"/>
                <a:gd name="connsiteX4" fmla="*/ 1690027 w 1722463"/>
                <a:gd name="connsiteY4" fmla="*/ 573411 h 637638"/>
                <a:gd name="connsiteX5" fmla="*/ 1655166 w 1722463"/>
                <a:gd name="connsiteY5" fmla="*/ 637638 h 637638"/>
                <a:gd name="connsiteX6" fmla="*/ 1653076 w 1722463"/>
                <a:gd name="connsiteY6" fmla="*/ 634537 h 637638"/>
                <a:gd name="connsiteX7" fmla="*/ 1485561 w 1722463"/>
                <a:gd name="connsiteY7" fmla="*/ 565150 h 637638"/>
                <a:gd name="connsiteX8" fmla="*/ 236902 w 1722463"/>
                <a:gd name="connsiteY8" fmla="*/ 565150 h 637638"/>
                <a:gd name="connsiteX9" fmla="*/ 69387 w 1722463"/>
                <a:gd name="connsiteY9" fmla="*/ 634537 h 637638"/>
                <a:gd name="connsiteX10" fmla="*/ 67297 w 1722463"/>
                <a:gd name="connsiteY10" fmla="*/ 637637 h 637638"/>
                <a:gd name="connsiteX11" fmla="*/ 32436 w 1722463"/>
                <a:gd name="connsiteY11" fmla="*/ 573410 h 637638"/>
                <a:gd name="connsiteX12" fmla="*/ 0 w 1722463"/>
                <a:gd name="connsiteY12" fmla="*/ 412749 h 637638"/>
                <a:gd name="connsiteX13" fmla="*/ 0 w 1722463"/>
                <a:gd name="connsiteY13" fmla="*/ 236902 h 637638"/>
                <a:gd name="connsiteX14" fmla="*/ 236902 w 1722463"/>
                <a:gd name="connsiteY14" fmla="*/ 0 h 63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22463" h="637638">
                  <a:moveTo>
                    <a:pt x="236902" y="0"/>
                  </a:moveTo>
                  <a:lnTo>
                    <a:pt x="1485561" y="0"/>
                  </a:lnTo>
                  <a:cubicBezTo>
                    <a:pt x="1616398" y="0"/>
                    <a:pt x="1722463" y="106065"/>
                    <a:pt x="1722463" y="236902"/>
                  </a:cubicBezTo>
                  <a:lnTo>
                    <a:pt x="1722463" y="412750"/>
                  </a:lnTo>
                  <a:cubicBezTo>
                    <a:pt x="1722463" y="469739"/>
                    <a:pt x="1710914" y="524031"/>
                    <a:pt x="1690027" y="573411"/>
                  </a:cubicBezTo>
                  <a:lnTo>
                    <a:pt x="1655166" y="637638"/>
                  </a:lnTo>
                  <a:lnTo>
                    <a:pt x="1653076" y="634537"/>
                  </a:lnTo>
                  <a:cubicBezTo>
                    <a:pt x="1610205" y="591667"/>
                    <a:pt x="1550980" y="565150"/>
                    <a:pt x="1485561" y="565150"/>
                  </a:cubicBezTo>
                  <a:lnTo>
                    <a:pt x="236902" y="565150"/>
                  </a:lnTo>
                  <a:cubicBezTo>
                    <a:pt x="171484" y="565150"/>
                    <a:pt x="112258" y="591667"/>
                    <a:pt x="69387" y="634537"/>
                  </a:cubicBezTo>
                  <a:lnTo>
                    <a:pt x="67297" y="637637"/>
                  </a:lnTo>
                  <a:lnTo>
                    <a:pt x="32436" y="573410"/>
                  </a:lnTo>
                  <a:cubicBezTo>
                    <a:pt x="11550" y="524030"/>
                    <a:pt x="0" y="469738"/>
                    <a:pt x="0" y="412749"/>
                  </a:cubicBezTo>
                  <a:lnTo>
                    <a:pt x="0" y="236902"/>
                  </a:lnTo>
                  <a:cubicBezTo>
                    <a:pt x="0" y="106065"/>
                    <a:pt x="106065" y="0"/>
                    <a:pt x="236902" y="0"/>
                  </a:cubicBezTo>
                  <a:close/>
                </a:path>
              </a:pathLst>
            </a:custGeom>
            <a:solidFill>
              <a:srgbClr val="4472C4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ADED6F23-E3C7-49DC-AE99-88F9BEAE69AF}"/>
                </a:ext>
              </a:extLst>
            </p:cNvPr>
            <p:cNvGrpSpPr/>
            <p:nvPr/>
          </p:nvGrpSpPr>
          <p:grpSpPr>
            <a:xfrm flipH="1">
              <a:off x="1495854" y="3277037"/>
              <a:ext cx="444317" cy="928462"/>
              <a:chOff x="2270781" y="3277037"/>
              <a:chExt cx="444317" cy="928462"/>
            </a:xfrm>
          </p:grpSpPr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C774F571-3DC0-4D7C-8045-92DFDCB505FD}"/>
                  </a:ext>
                </a:extLst>
              </p:cNvPr>
              <p:cNvSpPr/>
              <p:nvPr/>
            </p:nvSpPr>
            <p:spPr>
              <a:xfrm rot="20700000">
                <a:off x="2270781" y="3277037"/>
                <a:ext cx="444317" cy="928462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84178761-D618-4347-ABA9-CA070F1F9B3D}"/>
                  </a:ext>
                </a:extLst>
              </p:cNvPr>
              <p:cNvSpPr/>
              <p:nvPr/>
            </p:nvSpPr>
            <p:spPr>
              <a:xfrm rot="20700000">
                <a:off x="2335437" y="3412143"/>
                <a:ext cx="315008" cy="658250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2" name="フリーフォーム: 図形 1001">
              <a:extLst>
                <a:ext uri="{FF2B5EF4-FFF2-40B4-BE49-F238E27FC236}">
                  <a16:creationId xmlns:a16="http://schemas.microsoft.com/office/drawing/2014/main" id="{43ACCFE1-B2B4-406C-BEB3-B02C2A84DAB3}"/>
                </a:ext>
              </a:extLst>
            </p:cNvPr>
            <p:cNvSpPr/>
            <p:nvPr/>
          </p:nvSpPr>
          <p:spPr>
            <a:xfrm rot="20700000">
              <a:off x="965394" y="3277037"/>
              <a:ext cx="444317" cy="928462"/>
            </a:xfrm>
            <a:custGeom>
              <a:avLst/>
              <a:gdLst>
                <a:gd name="connsiteX0" fmla="*/ 434693 w 869385"/>
                <a:gd name="connsiteY0" fmla="*/ 0 h 869384"/>
                <a:gd name="connsiteX1" fmla="*/ 514982 w 869385"/>
                <a:gd name="connsiteY1" fmla="*/ 33257 h 869384"/>
                <a:gd name="connsiteX2" fmla="*/ 836128 w 869385"/>
                <a:gd name="connsiteY2" fmla="*/ 354403 h 869384"/>
                <a:gd name="connsiteX3" fmla="*/ 836128 w 869385"/>
                <a:gd name="connsiteY3" fmla="*/ 514982 h 869384"/>
                <a:gd name="connsiteX4" fmla="*/ 514982 w 869385"/>
                <a:gd name="connsiteY4" fmla="*/ 836128 h 869384"/>
                <a:gd name="connsiteX5" fmla="*/ 354404 w 869385"/>
                <a:gd name="connsiteY5" fmla="*/ 836128 h 869384"/>
                <a:gd name="connsiteX6" fmla="*/ 33257 w 869385"/>
                <a:gd name="connsiteY6" fmla="*/ 514982 h 869384"/>
                <a:gd name="connsiteX7" fmla="*/ 33257 w 869385"/>
                <a:gd name="connsiteY7" fmla="*/ 354403 h 869384"/>
                <a:gd name="connsiteX8" fmla="*/ 354404 w 869385"/>
                <a:gd name="connsiteY8" fmla="*/ 33257 h 869384"/>
                <a:gd name="connsiteX9" fmla="*/ 434693 w 869385"/>
                <a:gd name="connsiteY9" fmla="*/ 0 h 86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9385" h="869384">
                  <a:moveTo>
                    <a:pt x="434693" y="0"/>
                  </a:moveTo>
                  <a:cubicBezTo>
                    <a:pt x="463752" y="0"/>
                    <a:pt x="492811" y="11086"/>
                    <a:pt x="514982" y="33257"/>
                  </a:cubicBezTo>
                  <a:lnTo>
                    <a:pt x="836128" y="354403"/>
                  </a:lnTo>
                  <a:cubicBezTo>
                    <a:pt x="880471" y="398746"/>
                    <a:pt x="880471" y="470639"/>
                    <a:pt x="836128" y="514982"/>
                  </a:cubicBezTo>
                  <a:lnTo>
                    <a:pt x="514982" y="836128"/>
                  </a:lnTo>
                  <a:cubicBezTo>
                    <a:pt x="470639" y="880470"/>
                    <a:pt x="398746" y="880470"/>
                    <a:pt x="354404" y="836128"/>
                  </a:cubicBezTo>
                  <a:lnTo>
                    <a:pt x="33257" y="514982"/>
                  </a:lnTo>
                  <a:cubicBezTo>
                    <a:pt x="-11086" y="470639"/>
                    <a:pt x="-11086" y="398746"/>
                    <a:pt x="33257" y="354403"/>
                  </a:cubicBezTo>
                  <a:lnTo>
                    <a:pt x="354404" y="33257"/>
                  </a:lnTo>
                  <a:cubicBezTo>
                    <a:pt x="376575" y="11086"/>
                    <a:pt x="405634" y="0"/>
                    <a:pt x="43469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4000">
                  <a:srgbClr val="FFC000"/>
                </a:gs>
                <a:gs pos="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6F79F97C-B311-42CB-B8EF-93ACA2AC0423}"/>
                </a:ext>
              </a:extLst>
            </p:cNvPr>
            <p:cNvSpPr/>
            <p:nvPr/>
          </p:nvSpPr>
          <p:spPr>
            <a:xfrm rot="20700000">
              <a:off x="1030050" y="3412143"/>
              <a:ext cx="315008" cy="658250"/>
            </a:xfrm>
            <a:custGeom>
              <a:avLst/>
              <a:gdLst>
                <a:gd name="connsiteX0" fmla="*/ 434693 w 869385"/>
                <a:gd name="connsiteY0" fmla="*/ 0 h 869384"/>
                <a:gd name="connsiteX1" fmla="*/ 514982 w 869385"/>
                <a:gd name="connsiteY1" fmla="*/ 33257 h 869384"/>
                <a:gd name="connsiteX2" fmla="*/ 836128 w 869385"/>
                <a:gd name="connsiteY2" fmla="*/ 354403 h 869384"/>
                <a:gd name="connsiteX3" fmla="*/ 836128 w 869385"/>
                <a:gd name="connsiteY3" fmla="*/ 514982 h 869384"/>
                <a:gd name="connsiteX4" fmla="*/ 514982 w 869385"/>
                <a:gd name="connsiteY4" fmla="*/ 836128 h 869384"/>
                <a:gd name="connsiteX5" fmla="*/ 354404 w 869385"/>
                <a:gd name="connsiteY5" fmla="*/ 836128 h 869384"/>
                <a:gd name="connsiteX6" fmla="*/ 33257 w 869385"/>
                <a:gd name="connsiteY6" fmla="*/ 514982 h 869384"/>
                <a:gd name="connsiteX7" fmla="*/ 33257 w 869385"/>
                <a:gd name="connsiteY7" fmla="*/ 354403 h 869384"/>
                <a:gd name="connsiteX8" fmla="*/ 354404 w 869385"/>
                <a:gd name="connsiteY8" fmla="*/ 33257 h 869384"/>
                <a:gd name="connsiteX9" fmla="*/ 434693 w 869385"/>
                <a:gd name="connsiteY9" fmla="*/ 0 h 86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9385" h="869384">
                  <a:moveTo>
                    <a:pt x="434693" y="0"/>
                  </a:moveTo>
                  <a:cubicBezTo>
                    <a:pt x="463752" y="0"/>
                    <a:pt x="492811" y="11086"/>
                    <a:pt x="514982" y="33257"/>
                  </a:cubicBezTo>
                  <a:lnTo>
                    <a:pt x="836128" y="354403"/>
                  </a:lnTo>
                  <a:cubicBezTo>
                    <a:pt x="880471" y="398746"/>
                    <a:pt x="880471" y="470639"/>
                    <a:pt x="836128" y="514982"/>
                  </a:cubicBezTo>
                  <a:lnTo>
                    <a:pt x="514982" y="836128"/>
                  </a:lnTo>
                  <a:cubicBezTo>
                    <a:pt x="470639" y="880470"/>
                    <a:pt x="398746" y="880470"/>
                    <a:pt x="354404" y="836128"/>
                  </a:cubicBezTo>
                  <a:lnTo>
                    <a:pt x="33257" y="514982"/>
                  </a:lnTo>
                  <a:cubicBezTo>
                    <a:pt x="-11086" y="470639"/>
                    <a:pt x="-11086" y="398746"/>
                    <a:pt x="33257" y="354403"/>
                  </a:cubicBezTo>
                  <a:lnTo>
                    <a:pt x="354404" y="33257"/>
                  </a:lnTo>
                  <a:cubicBezTo>
                    <a:pt x="376575" y="11086"/>
                    <a:pt x="405634" y="0"/>
                    <a:pt x="434693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F5822425-17A0-471B-A7A6-07045BE7BE20}"/>
                </a:ext>
              </a:extLst>
            </p:cNvPr>
            <p:cNvSpPr/>
            <p:nvPr/>
          </p:nvSpPr>
          <p:spPr>
            <a:xfrm rot="10800000">
              <a:off x="2168855" y="4510455"/>
              <a:ext cx="241541" cy="746667"/>
            </a:xfrm>
            <a:custGeom>
              <a:avLst/>
              <a:gdLst>
                <a:gd name="connsiteX0" fmla="*/ 241541 w 241541"/>
                <a:gd name="connsiteY0" fmla="*/ 746667 h 746667"/>
                <a:gd name="connsiteX1" fmla="*/ 0 w 241541"/>
                <a:gd name="connsiteY1" fmla="*/ 746667 h 746667"/>
                <a:gd name="connsiteX2" fmla="*/ 57368 w 241541"/>
                <a:gd name="connsiteY2" fmla="*/ 109704 h 746667"/>
                <a:gd name="connsiteX3" fmla="*/ 34176 w 241541"/>
                <a:gd name="connsiteY3" fmla="*/ 97929 h 746667"/>
                <a:gd name="connsiteX4" fmla="*/ 16667 w 241541"/>
                <a:gd name="connsiteY4" fmla="*/ 69349 h 746667"/>
                <a:gd name="connsiteX5" fmla="*/ 51988 w 241541"/>
                <a:gd name="connsiteY5" fmla="*/ 1487 h 746667"/>
                <a:gd name="connsiteX6" fmla="*/ 92688 w 241541"/>
                <a:gd name="connsiteY6" fmla="*/ 8535 h 746667"/>
                <a:gd name="connsiteX7" fmla="*/ 94246 w 241541"/>
                <a:gd name="connsiteY7" fmla="*/ 9979 h 746667"/>
                <a:gd name="connsiteX8" fmla="*/ 100200 w 241541"/>
                <a:gd name="connsiteY8" fmla="*/ 5651 h 746667"/>
                <a:gd name="connsiteX9" fmla="*/ 120770 w 241541"/>
                <a:gd name="connsiteY9" fmla="*/ 1174 h 746667"/>
                <a:gd name="connsiteX10" fmla="*/ 141339 w 241541"/>
                <a:gd name="connsiteY10" fmla="*/ 5650 h 746667"/>
                <a:gd name="connsiteX11" fmla="*/ 148279 w 241541"/>
                <a:gd name="connsiteY11" fmla="*/ 10695 h 746667"/>
                <a:gd name="connsiteX12" fmla="*/ 148853 w 241541"/>
                <a:gd name="connsiteY12" fmla="*/ 10163 h 746667"/>
                <a:gd name="connsiteX13" fmla="*/ 189552 w 241541"/>
                <a:gd name="connsiteY13" fmla="*/ 3114 h 746667"/>
                <a:gd name="connsiteX14" fmla="*/ 224873 w 241541"/>
                <a:gd name="connsiteY14" fmla="*/ 70976 h 746667"/>
                <a:gd name="connsiteX15" fmla="*/ 207365 w 241541"/>
                <a:gd name="connsiteY15" fmla="*/ 99556 h 746667"/>
                <a:gd name="connsiteX16" fmla="*/ 192752 w 241541"/>
                <a:gd name="connsiteY16" fmla="*/ 106976 h 746667"/>
                <a:gd name="connsiteX17" fmla="*/ 184759 w 241541"/>
                <a:gd name="connsiteY17" fmla="*/ 116203 h 7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1541" h="746667">
                  <a:moveTo>
                    <a:pt x="241541" y="746667"/>
                  </a:moveTo>
                  <a:lnTo>
                    <a:pt x="0" y="746667"/>
                  </a:lnTo>
                  <a:lnTo>
                    <a:pt x="57368" y="109704"/>
                  </a:lnTo>
                  <a:lnTo>
                    <a:pt x="34176" y="97929"/>
                  </a:lnTo>
                  <a:cubicBezTo>
                    <a:pt x="26162" y="90528"/>
                    <a:pt x="19924" y="80748"/>
                    <a:pt x="16667" y="69349"/>
                  </a:cubicBezTo>
                  <a:cubicBezTo>
                    <a:pt x="7983" y="38954"/>
                    <a:pt x="23797" y="8572"/>
                    <a:pt x="51988" y="1487"/>
                  </a:cubicBezTo>
                  <a:cubicBezTo>
                    <a:pt x="66084" y="-2055"/>
                    <a:pt x="80605" y="897"/>
                    <a:pt x="92688" y="8535"/>
                  </a:cubicBezTo>
                  <a:lnTo>
                    <a:pt x="94246" y="9979"/>
                  </a:lnTo>
                  <a:lnTo>
                    <a:pt x="100200" y="5651"/>
                  </a:lnTo>
                  <a:cubicBezTo>
                    <a:pt x="106522" y="2767"/>
                    <a:pt x="113473" y="1174"/>
                    <a:pt x="120770" y="1174"/>
                  </a:cubicBezTo>
                  <a:cubicBezTo>
                    <a:pt x="128066" y="1173"/>
                    <a:pt x="135017" y="2767"/>
                    <a:pt x="141339" y="5650"/>
                  </a:cubicBezTo>
                  <a:lnTo>
                    <a:pt x="148279" y="10695"/>
                  </a:lnTo>
                  <a:lnTo>
                    <a:pt x="148853" y="10163"/>
                  </a:lnTo>
                  <a:cubicBezTo>
                    <a:pt x="160937" y="2525"/>
                    <a:pt x="175457" y="-428"/>
                    <a:pt x="189552" y="3114"/>
                  </a:cubicBezTo>
                  <a:cubicBezTo>
                    <a:pt x="217744" y="10199"/>
                    <a:pt x="233558" y="40582"/>
                    <a:pt x="224873" y="70976"/>
                  </a:cubicBezTo>
                  <a:cubicBezTo>
                    <a:pt x="221617" y="82375"/>
                    <a:pt x="215378" y="92156"/>
                    <a:pt x="207365" y="99556"/>
                  </a:cubicBezTo>
                  <a:lnTo>
                    <a:pt x="192752" y="106976"/>
                  </a:lnTo>
                  <a:lnTo>
                    <a:pt x="184759" y="11620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54000">
                  <a:srgbClr val="FFC000"/>
                </a:gs>
                <a:gs pos="10000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5" name="フリーフォーム: 図形 1004">
              <a:extLst>
                <a:ext uri="{FF2B5EF4-FFF2-40B4-BE49-F238E27FC236}">
                  <a16:creationId xmlns:a16="http://schemas.microsoft.com/office/drawing/2014/main" id="{22A994EC-232D-40D9-86EE-4576CB7D53CA}"/>
                </a:ext>
              </a:extLst>
            </p:cNvPr>
            <p:cNvSpPr/>
            <p:nvPr/>
          </p:nvSpPr>
          <p:spPr>
            <a:xfrm>
              <a:off x="1213431" y="3926796"/>
              <a:ext cx="1722463" cy="1330325"/>
            </a:xfrm>
            <a:custGeom>
              <a:avLst/>
              <a:gdLst>
                <a:gd name="connsiteX0" fmla="*/ 236902 w 1722463"/>
                <a:gd name="connsiteY0" fmla="*/ 0 h 1330325"/>
                <a:gd name="connsiteX1" fmla="*/ 1485561 w 1722463"/>
                <a:gd name="connsiteY1" fmla="*/ 0 h 1330325"/>
                <a:gd name="connsiteX2" fmla="*/ 1722463 w 1722463"/>
                <a:gd name="connsiteY2" fmla="*/ 236902 h 1330325"/>
                <a:gd name="connsiteX3" fmla="*/ 1722463 w 1722463"/>
                <a:gd name="connsiteY3" fmla="*/ 412750 h 1330325"/>
                <a:gd name="connsiteX4" fmla="*/ 1601572 w 1722463"/>
                <a:gd name="connsiteY4" fmla="*/ 704608 h 1330325"/>
                <a:gd name="connsiteX5" fmla="*/ 1554049 w 1722463"/>
                <a:gd name="connsiteY5" fmla="*/ 743818 h 1330325"/>
                <a:gd name="connsiteX6" fmla="*/ 1511107 w 1722463"/>
                <a:gd name="connsiteY6" fmla="*/ 1220621 h 1330325"/>
                <a:gd name="connsiteX7" fmla="*/ 1534298 w 1722463"/>
                <a:gd name="connsiteY7" fmla="*/ 1232396 h 1330325"/>
                <a:gd name="connsiteX8" fmla="*/ 1551807 w 1722463"/>
                <a:gd name="connsiteY8" fmla="*/ 1260976 h 1330325"/>
                <a:gd name="connsiteX9" fmla="*/ 1516486 w 1722463"/>
                <a:gd name="connsiteY9" fmla="*/ 1328838 h 1330325"/>
                <a:gd name="connsiteX10" fmla="*/ 1475787 w 1722463"/>
                <a:gd name="connsiteY10" fmla="*/ 1321790 h 1330325"/>
                <a:gd name="connsiteX11" fmla="*/ 1474228 w 1722463"/>
                <a:gd name="connsiteY11" fmla="*/ 1320346 h 1330325"/>
                <a:gd name="connsiteX12" fmla="*/ 1468274 w 1722463"/>
                <a:gd name="connsiteY12" fmla="*/ 1324674 h 1330325"/>
                <a:gd name="connsiteX13" fmla="*/ 1447704 w 1722463"/>
                <a:gd name="connsiteY13" fmla="*/ 1329151 h 1330325"/>
                <a:gd name="connsiteX14" fmla="*/ 1427135 w 1722463"/>
                <a:gd name="connsiteY14" fmla="*/ 1324675 h 1330325"/>
                <a:gd name="connsiteX15" fmla="*/ 1420195 w 1722463"/>
                <a:gd name="connsiteY15" fmla="*/ 1319630 h 1330325"/>
                <a:gd name="connsiteX16" fmla="*/ 1419621 w 1722463"/>
                <a:gd name="connsiteY16" fmla="*/ 1320162 h 1330325"/>
                <a:gd name="connsiteX17" fmla="*/ 1378922 w 1722463"/>
                <a:gd name="connsiteY17" fmla="*/ 1327211 h 1330325"/>
                <a:gd name="connsiteX18" fmla="*/ 1343601 w 1722463"/>
                <a:gd name="connsiteY18" fmla="*/ 1259349 h 1330325"/>
                <a:gd name="connsiteX19" fmla="*/ 1361109 w 1722463"/>
                <a:gd name="connsiteY19" fmla="*/ 1230769 h 1330325"/>
                <a:gd name="connsiteX20" fmla="*/ 1375723 w 1722463"/>
                <a:gd name="connsiteY20" fmla="*/ 1223350 h 1330325"/>
                <a:gd name="connsiteX21" fmla="*/ 1383715 w 1722463"/>
                <a:gd name="connsiteY21" fmla="*/ 1214122 h 1330325"/>
                <a:gd name="connsiteX22" fmla="*/ 1348364 w 1722463"/>
                <a:gd name="connsiteY22" fmla="*/ 821603 h 1330325"/>
                <a:gd name="connsiteX23" fmla="*/ 1309713 w 1722463"/>
                <a:gd name="connsiteY23" fmla="*/ 825500 h 1330325"/>
                <a:gd name="connsiteX24" fmla="*/ 672425 w 1722463"/>
                <a:gd name="connsiteY24" fmla="*/ 825499 h 1330325"/>
                <a:gd name="connsiteX25" fmla="*/ 636844 w 1722463"/>
                <a:gd name="connsiteY25" fmla="*/ 1220560 h 1330325"/>
                <a:gd name="connsiteX26" fmla="*/ 660155 w 1722463"/>
                <a:gd name="connsiteY26" fmla="*/ 1232396 h 1330325"/>
                <a:gd name="connsiteX27" fmla="*/ 677664 w 1722463"/>
                <a:gd name="connsiteY27" fmla="*/ 1260976 h 1330325"/>
                <a:gd name="connsiteX28" fmla="*/ 642343 w 1722463"/>
                <a:gd name="connsiteY28" fmla="*/ 1328838 h 1330325"/>
                <a:gd name="connsiteX29" fmla="*/ 601643 w 1722463"/>
                <a:gd name="connsiteY29" fmla="*/ 1321790 h 1330325"/>
                <a:gd name="connsiteX30" fmla="*/ 600085 w 1722463"/>
                <a:gd name="connsiteY30" fmla="*/ 1320346 h 1330325"/>
                <a:gd name="connsiteX31" fmla="*/ 594131 w 1722463"/>
                <a:gd name="connsiteY31" fmla="*/ 1324674 h 1330325"/>
                <a:gd name="connsiteX32" fmla="*/ 573561 w 1722463"/>
                <a:gd name="connsiteY32" fmla="*/ 1329151 h 1330325"/>
                <a:gd name="connsiteX33" fmla="*/ 552992 w 1722463"/>
                <a:gd name="connsiteY33" fmla="*/ 1324675 h 1330325"/>
                <a:gd name="connsiteX34" fmla="*/ 546052 w 1722463"/>
                <a:gd name="connsiteY34" fmla="*/ 1319630 h 1330325"/>
                <a:gd name="connsiteX35" fmla="*/ 545478 w 1722463"/>
                <a:gd name="connsiteY35" fmla="*/ 1320162 h 1330325"/>
                <a:gd name="connsiteX36" fmla="*/ 504779 w 1722463"/>
                <a:gd name="connsiteY36" fmla="*/ 1327211 h 1330325"/>
                <a:gd name="connsiteX37" fmla="*/ 469458 w 1722463"/>
                <a:gd name="connsiteY37" fmla="*/ 1259349 h 1330325"/>
                <a:gd name="connsiteX38" fmla="*/ 486966 w 1722463"/>
                <a:gd name="connsiteY38" fmla="*/ 1230769 h 1330325"/>
                <a:gd name="connsiteX39" fmla="*/ 501579 w 1722463"/>
                <a:gd name="connsiteY39" fmla="*/ 1223350 h 1330325"/>
                <a:gd name="connsiteX40" fmla="*/ 509459 w 1722463"/>
                <a:gd name="connsiteY40" fmla="*/ 1214253 h 1330325"/>
                <a:gd name="connsiteX41" fmla="*/ 474446 w 1722463"/>
                <a:gd name="connsiteY41" fmla="*/ 825499 h 1330325"/>
                <a:gd name="connsiteX42" fmla="*/ 412750 w 1722463"/>
                <a:gd name="connsiteY42" fmla="*/ 825499 h 1330325"/>
                <a:gd name="connsiteX43" fmla="*/ 329566 w 1722463"/>
                <a:gd name="connsiteY43" fmla="*/ 817113 h 1330325"/>
                <a:gd name="connsiteX44" fmla="*/ 261629 w 1722463"/>
                <a:gd name="connsiteY44" fmla="*/ 796024 h 1330325"/>
                <a:gd name="connsiteX45" fmla="*/ 223388 w 1722463"/>
                <a:gd name="connsiteY45" fmla="*/ 1220621 h 1330325"/>
                <a:gd name="connsiteX46" fmla="*/ 246581 w 1722463"/>
                <a:gd name="connsiteY46" fmla="*/ 1232396 h 1330325"/>
                <a:gd name="connsiteX47" fmla="*/ 264090 w 1722463"/>
                <a:gd name="connsiteY47" fmla="*/ 1260976 h 1330325"/>
                <a:gd name="connsiteX48" fmla="*/ 228769 w 1722463"/>
                <a:gd name="connsiteY48" fmla="*/ 1328838 h 1330325"/>
                <a:gd name="connsiteX49" fmla="*/ 188069 w 1722463"/>
                <a:gd name="connsiteY49" fmla="*/ 1321790 h 1330325"/>
                <a:gd name="connsiteX50" fmla="*/ 186511 w 1722463"/>
                <a:gd name="connsiteY50" fmla="*/ 1320346 h 1330325"/>
                <a:gd name="connsiteX51" fmla="*/ 180557 w 1722463"/>
                <a:gd name="connsiteY51" fmla="*/ 1324674 h 1330325"/>
                <a:gd name="connsiteX52" fmla="*/ 159987 w 1722463"/>
                <a:gd name="connsiteY52" fmla="*/ 1329151 h 1330325"/>
                <a:gd name="connsiteX53" fmla="*/ 139418 w 1722463"/>
                <a:gd name="connsiteY53" fmla="*/ 1324675 h 1330325"/>
                <a:gd name="connsiteX54" fmla="*/ 132478 w 1722463"/>
                <a:gd name="connsiteY54" fmla="*/ 1319630 h 1330325"/>
                <a:gd name="connsiteX55" fmla="*/ 131904 w 1722463"/>
                <a:gd name="connsiteY55" fmla="*/ 1320162 h 1330325"/>
                <a:gd name="connsiteX56" fmla="*/ 91205 w 1722463"/>
                <a:gd name="connsiteY56" fmla="*/ 1327211 h 1330325"/>
                <a:gd name="connsiteX57" fmla="*/ 55884 w 1722463"/>
                <a:gd name="connsiteY57" fmla="*/ 1259349 h 1330325"/>
                <a:gd name="connsiteX58" fmla="*/ 73392 w 1722463"/>
                <a:gd name="connsiteY58" fmla="*/ 1230769 h 1330325"/>
                <a:gd name="connsiteX59" fmla="*/ 88005 w 1722463"/>
                <a:gd name="connsiteY59" fmla="*/ 1223350 h 1330325"/>
                <a:gd name="connsiteX60" fmla="*/ 95997 w 1722463"/>
                <a:gd name="connsiteY60" fmla="*/ 1214123 h 1330325"/>
                <a:gd name="connsiteX61" fmla="*/ 39457 w 1722463"/>
                <a:gd name="connsiteY61" fmla="*/ 586346 h 1330325"/>
                <a:gd name="connsiteX62" fmla="*/ 32436 w 1722463"/>
                <a:gd name="connsiteY62" fmla="*/ 573410 h 1330325"/>
                <a:gd name="connsiteX63" fmla="*/ 0 w 1722463"/>
                <a:gd name="connsiteY63" fmla="*/ 412749 h 1330325"/>
                <a:gd name="connsiteX64" fmla="*/ 0 w 1722463"/>
                <a:gd name="connsiteY64" fmla="*/ 236902 h 1330325"/>
                <a:gd name="connsiteX65" fmla="*/ 236902 w 1722463"/>
                <a:gd name="connsiteY65" fmla="*/ 0 h 133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722463" h="1330325">
                  <a:moveTo>
                    <a:pt x="236902" y="0"/>
                  </a:moveTo>
                  <a:lnTo>
                    <a:pt x="1485561" y="0"/>
                  </a:lnTo>
                  <a:cubicBezTo>
                    <a:pt x="1616398" y="0"/>
                    <a:pt x="1722463" y="106065"/>
                    <a:pt x="1722463" y="236902"/>
                  </a:cubicBezTo>
                  <a:lnTo>
                    <a:pt x="1722463" y="412750"/>
                  </a:lnTo>
                  <a:cubicBezTo>
                    <a:pt x="1722463" y="526728"/>
                    <a:pt x="1676265" y="629915"/>
                    <a:pt x="1601572" y="704608"/>
                  </a:cubicBezTo>
                  <a:lnTo>
                    <a:pt x="1554049" y="743818"/>
                  </a:lnTo>
                  <a:lnTo>
                    <a:pt x="1511107" y="1220621"/>
                  </a:lnTo>
                  <a:lnTo>
                    <a:pt x="1534298" y="1232396"/>
                  </a:lnTo>
                  <a:cubicBezTo>
                    <a:pt x="1542312" y="1239797"/>
                    <a:pt x="1548551" y="1249578"/>
                    <a:pt x="1551807" y="1260976"/>
                  </a:cubicBezTo>
                  <a:cubicBezTo>
                    <a:pt x="1560491" y="1291371"/>
                    <a:pt x="1544677" y="1321753"/>
                    <a:pt x="1516486" y="1328838"/>
                  </a:cubicBezTo>
                  <a:cubicBezTo>
                    <a:pt x="1502391" y="1332380"/>
                    <a:pt x="1487869" y="1329428"/>
                    <a:pt x="1475787" y="1321790"/>
                  </a:cubicBezTo>
                  <a:lnTo>
                    <a:pt x="1474228" y="1320346"/>
                  </a:lnTo>
                  <a:lnTo>
                    <a:pt x="1468274" y="1324674"/>
                  </a:lnTo>
                  <a:cubicBezTo>
                    <a:pt x="1461952" y="1327558"/>
                    <a:pt x="1455001" y="1329151"/>
                    <a:pt x="1447704" y="1329151"/>
                  </a:cubicBezTo>
                  <a:cubicBezTo>
                    <a:pt x="1440408" y="1329152"/>
                    <a:pt x="1433457" y="1327558"/>
                    <a:pt x="1427135" y="1324675"/>
                  </a:cubicBezTo>
                  <a:lnTo>
                    <a:pt x="1420195" y="1319630"/>
                  </a:lnTo>
                  <a:lnTo>
                    <a:pt x="1419621" y="1320162"/>
                  </a:lnTo>
                  <a:cubicBezTo>
                    <a:pt x="1407538" y="1327800"/>
                    <a:pt x="1393018" y="1330753"/>
                    <a:pt x="1378922" y="1327211"/>
                  </a:cubicBezTo>
                  <a:cubicBezTo>
                    <a:pt x="1350730" y="1320126"/>
                    <a:pt x="1334916" y="1289743"/>
                    <a:pt x="1343601" y="1259349"/>
                  </a:cubicBezTo>
                  <a:cubicBezTo>
                    <a:pt x="1346857" y="1247951"/>
                    <a:pt x="1353096" y="1238170"/>
                    <a:pt x="1361109" y="1230769"/>
                  </a:cubicBezTo>
                  <a:lnTo>
                    <a:pt x="1375723" y="1223350"/>
                  </a:lnTo>
                  <a:lnTo>
                    <a:pt x="1383715" y="1214122"/>
                  </a:lnTo>
                  <a:lnTo>
                    <a:pt x="1348364" y="821603"/>
                  </a:lnTo>
                  <a:lnTo>
                    <a:pt x="1309713" y="825500"/>
                  </a:lnTo>
                  <a:lnTo>
                    <a:pt x="672425" y="825499"/>
                  </a:lnTo>
                  <a:lnTo>
                    <a:pt x="636844" y="1220560"/>
                  </a:lnTo>
                  <a:lnTo>
                    <a:pt x="660155" y="1232396"/>
                  </a:lnTo>
                  <a:cubicBezTo>
                    <a:pt x="668169" y="1239797"/>
                    <a:pt x="674407" y="1249578"/>
                    <a:pt x="677664" y="1260976"/>
                  </a:cubicBezTo>
                  <a:cubicBezTo>
                    <a:pt x="686348" y="1291371"/>
                    <a:pt x="670534" y="1321753"/>
                    <a:pt x="642343" y="1328838"/>
                  </a:cubicBezTo>
                  <a:cubicBezTo>
                    <a:pt x="628247" y="1332380"/>
                    <a:pt x="613726" y="1329428"/>
                    <a:pt x="601643" y="1321790"/>
                  </a:cubicBezTo>
                  <a:lnTo>
                    <a:pt x="600085" y="1320346"/>
                  </a:lnTo>
                  <a:lnTo>
                    <a:pt x="594131" y="1324674"/>
                  </a:lnTo>
                  <a:cubicBezTo>
                    <a:pt x="587809" y="1327558"/>
                    <a:pt x="580858" y="1329151"/>
                    <a:pt x="573561" y="1329151"/>
                  </a:cubicBezTo>
                  <a:cubicBezTo>
                    <a:pt x="566265" y="1329152"/>
                    <a:pt x="559314" y="1327558"/>
                    <a:pt x="552992" y="1324675"/>
                  </a:cubicBezTo>
                  <a:lnTo>
                    <a:pt x="546052" y="1319630"/>
                  </a:lnTo>
                  <a:lnTo>
                    <a:pt x="545478" y="1320162"/>
                  </a:lnTo>
                  <a:cubicBezTo>
                    <a:pt x="533394" y="1327800"/>
                    <a:pt x="518874" y="1330753"/>
                    <a:pt x="504779" y="1327211"/>
                  </a:cubicBezTo>
                  <a:cubicBezTo>
                    <a:pt x="476587" y="1320126"/>
                    <a:pt x="460773" y="1289743"/>
                    <a:pt x="469458" y="1259349"/>
                  </a:cubicBezTo>
                  <a:cubicBezTo>
                    <a:pt x="472714" y="1247951"/>
                    <a:pt x="478953" y="1238170"/>
                    <a:pt x="486966" y="1230769"/>
                  </a:cubicBezTo>
                  <a:lnTo>
                    <a:pt x="501579" y="1223350"/>
                  </a:lnTo>
                  <a:lnTo>
                    <a:pt x="509459" y="1214253"/>
                  </a:lnTo>
                  <a:lnTo>
                    <a:pt x="474446" y="825499"/>
                  </a:lnTo>
                  <a:lnTo>
                    <a:pt x="412750" y="825499"/>
                  </a:lnTo>
                  <a:cubicBezTo>
                    <a:pt x="384255" y="825499"/>
                    <a:pt x="356435" y="822611"/>
                    <a:pt x="329566" y="817113"/>
                  </a:cubicBezTo>
                  <a:lnTo>
                    <a:pt x="261629" y="796024"/>
                  </a:lnTo>
                  <a:lnTo>
                    <a:pt x="223388" y="1220621"/>
                  </a:lnTo>
                  <a:lnTo>
                    <a:pt x="246581" y="1232396"/>
                  </a:lnTo>
                  <a:cubicBezTo>
                    <a:pt x="254595" y="1239797"/>
                    <a:pt x="260833" y="1249578"/>
                    <a:pt x="264090" y="1260976"/>
                  </a:cubicBezTo>
                  <a:cubicBezTo>
                    <a:pt x="272774" y="1291371"/>
                    <a:pt x="256960" y="1321753"/>
                    <a:pt x="228769" y="1328838"/>
                  </a:cubicBezTo>
                  <a:cubicBezTo>
                    <a:pt x="214673" y="1332380"/>
                    <a:pt x="200152" y="1329428"/>
                    <a:pt x="188069" y="1321790"/>
                  </a:cubicBezTo>
                  <a:lnTo>
                    <a:pt x="186511" y="1320346"/>
                  </a:lnTo>
                  <a:lnTo>
                    <a:pt x="180557" y="1324674"/>
                  </a:lnTo>
                  <a:cubicBezTo>
                    <a:pt x="174235" y="1327558"/>
                    <a:pt x="167284" y="1329151"/>
                    <a:pt x="159987" y="1329151"/>
                  </a:cubicBezTo>
                  <a:cubicBezTo>
                    <a:pt x="152691" y="1329152"/>
                    <a:pt x="145740" y="1327558"/>
                    <a:pt x="139418" y="1324675"/>
                  </a:cubicBezTo>
                  <a:lnTo>
                    <a:pt x="132478" y="1319630"/>
                  </a:lnTo>
                  <a:lnTo>
                    <a:pt x="131904" y="1320162"/>
                  </a:lnTo>
                  <a:cubicBezTo>
                    <a:pt x="119820" y="1327800"/>
                    <a:pt x="105300" y="1330753"/>
                    <a:pt x="91205" y="1327211"/>
                  </a:cubicBezTo>
                  <a:cubicBezTo>
                    <a:pt x="63013" y="1320126"/>
                    <a:pt x="47199" y="1289743"/>
                    <a:pt x="55884" y="1259349"/>
                  </a:cubicBezTo>
                  <a:cubicBezTo>
                    <a:pt x="59140" y="1247951"/>
                    <a:pt x="65379" y="1238170"/>
                    <a:pt x="73392" y="1230769"/>
                  </a:cubicBezTo>
                  <a:lnTo>
                    <a:pt x="88005" y="1223350"/>
                  </a:lnTo>
                  <a:lnTo>
                    <a:pt x="95997" y="1214123"/>
                  </a:lnTo>
                  <a:lnTo>
                    <a:pt x="39457" y="586346"/>
                  </a:lnTo>
                  <a:lnTo>
                    <a:pt x="32436" y="573410"/>
                  </a:lnTo>
                  <a:cubicBezTo>
                    <a:pt x="11550" y="524029"/>
                    <a:pt x="0" y="469738"/>
                    <a:pt x="0" y="412749"/>
                  </a:cubicBezTo>
                  <a:lnTo>
                    <a:pt x="0" y="236902"/>
                  </a:lnTo>
                  <a:cubicBezTo>
                    <a:pt x="0" y="106065"/>
                    <a:pt x="106065" y="0"/>
                    <a:pt x="236902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4000">
                  <a:srgbClr val="FFC000"/>
                </a:gs>
                <a:gs pos="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6" name="四角形: 上の 2 つの角を丸める 1005">
              <a:extLst>
                <a:ext uri="{FF2B5EF4-FFF2-40B4-BE49-F238E27FC236}">
                  <a16:creationId xmlns:a16="http://schemas.microsoft.com/office/drawing/2014/main" id="{25DAE8D3-93DB-4C49-85C5-2AB476C29D84}"/>
                </a:ext>
              </a:extLst>
            </p:cNvPr>
            <p:cNvSpPr/>
            <p:nvPr/>
          </p:nvSpPr>
          <p:spPr>
            <a:xfrm>
              <a:off x="912965" y="3516556"/>
              <a:ext cx="1064474" cy="996094"/>
            </a:xfrm>
            <a:prstGeom prst="round2SameRect">
              <a:avLst>
                <a:gd name="adj1" fmla="val 30489"/>
                <a:gd name="adj2" fmla="val 50000"/>
              </a:avLst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7" name="四角形: 上の 2 つの角を丸める 1006">
              <a:extLst>
                <a:ext uri="{FF2B5EF4-FFF2-40B4-BE49-F238E27FC236}">
                  <a16:creationId xmlns:a16="http://schemas.microsoft.com/office/drawing/2014/main" id="{13CEE310-8E4F-47F6-A00B-414444F30691}"/>
                </a:ext>
              </a:extLst>
            </p:cNvPr>
            <p:cNvSpPr/>
            <p:nvPr/>
          </p:nvSpPr>
          <p:spPr>
            <a:xfrm>
              <a:off x="1118956" y="4081493"/>
              <a:ext cx="652492" cy="453507"/>
            </a:xfrm>
            <a:prstGeom prst="round2SameRect">
              <a:avLst>
                <a:gd name="adj1" fmla="val 50000"/>
                <a:gd name="adj2" fmla="val 39683"/>
              </a:avLst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8" name="四角形: 上の 2 つの角を丸める 1007">
              <a:extLst>
                <a:ext uri="{FF2B5EF4-FFF2-40B4-BE49-F238E27FC236}">
                  <a16:creationId xmlns:a16="http://schemas.microsoft.com/office/drawing/2014/main" id="{5D6B0637-E7F7-45A2-A091-939AA9D36DFD}"/>
                </a:ext>
              </a:extLst>
            </p:cNvPr>
            <p:cNvSpPr/>
            <p:nvPr/>
          </p:nvSpPr>
          <p:spPr>
            <a:xfrm>
              <a:off x="1323743" y="4029971"/>
              <a:ext cx="242918" cy="158264"/>
            </a:xfrm>
            <a:prstGeom prst="round2SameRect">
              <a:avLst>
                <a:gd name="adj1" fmla="val 42250"/>
                <a:gd name="adj2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9" name="楕円 1008">
              <a:extLst>
                <a:ext uri="{FF2B5EF4-FFF2-40B4-BE49-F238E27FC236}">
                  <a16:creationId xmlns:a16="http://schemas.microsoft.com/office/drawing/2014/main" id="{F5E61766-3F04-418E-BF7C-F4CBDAFA4BFD}"/>
                </a:ext>
              </a:extLst>
            </p:cNvPr>
            <p:cNvSpPr/>
            <p:nvPr/>
          </p:nvSpPr>
          <p:spPr>
            <a:xfrm>
              <a:off x="1388037" y="4050390"/>
              <a:ext cx="114330" cy="3110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0" name="月 1009">
              <a:extLst>
                <a:ext uri="{FF2B5EF4-FFF2-40B4-BE49-F238E27FC236}">
                  <a16:creationId xmlns:a16="http://schemas.microsoft.com/office/drawing/2014/main" id="{1B2B09E2-060C-4308-8011-D76A33B9B677}"/>
                </a:ext>
              </a:extLst>
            </p:cNvPr>
            <p:cNvSpPr/>
            <p:nvPr/>
          </p:nvSpPr>
          <p:spPr>
            <a:xfrm rot="5400000">
              <a:off x="1423432" y="4073272"/>
              <a:ext cx="45719" cy="593162"/>
            </a:xfrm>
            <a:prstGeom prst="moon">
              <a:avLst>
                <a:gd name="adj" fmla="val 68188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0E019CB7-40E2-45C4-B98A-EFC2CE7BF857}"/>
                </a:ext>
              </a:extLst>
            </p:cNvPr>
            <p:cNvSpPr/>
            <p:nvPr/>
          </p:nvSpPr>
          <p:spPr>
            <a:xfrm>
              <a:off x="912965" y="3516556"/>
              <a:ext cx="1064474" cy="510522"/>
            </a:xfrm>
            <a:custGeom>
              <a:avLst/>
              <a:gdLst>
                <a:gd name="connsiteX0" fmla="*/ 303699 w 1064474"/>
                <a:gd name="connsiteY0" fmla="*/ 0 h 510522"/>
                <a:gd name="connsiteX1" fmla="*/ 760775 w 1064474"/>
                <a:gd name="connsiteY1" fmla="*/ 0 h 510522"/>
                <a:gd name="connsiteX2" fmla="*/ 1064474 w 1064474"/>
                <a:gd name="connsiteY2" fmla="*/ 303699 h 510522"/>
                <a:gd name="connsiteX3" fmla="*/ 1064474 w 1064474"/>
                <a:gd name="connsiteY3" fmla="*/ 498047 h 510522"/>
                <a:gd name="connsiteX4" fmla="*/ 1063216 w 1064474"/>
                <a:gd name="connsiteY4" fmla="*/ 510522 h 510522"/>
                <a:gd name="connsiteX5" fmla="*/ 1040922 w 1064474"/>
                <a:gd name="connsiteY5" fmla="*/ 438702 h 510522"/>
                <a:gd name="connsiteX6" fmla="*/ 574136 w 1064474"/>
                <a:gd name="connsiteY6" fmla="*/ 129295 h 510522"/>
                <a:gd name="connsiteX7" fmla="*/ 490338 w 1064474"/>
                <a:gd name="connsiteY7" fmla="*/ 129295 h 510522"/>
                <a:gd name="connsiteX8" fmla="*/ 23552 w 1064474"/>
                <a:gd name="connsiteY8" fmla="*/ 438702 h 510522"/>
                <a:gd name="connsiteX9" fmla="*/ 1258 w 1064474"/>
                <a:gd name="connsiteY9" fmla="*/ 510522 h 510522"/>
                <a:gd name="connsiteX10" fmla="*/ 0 w 1064474"/>
                <a:gd name="connsiteY10" fmla="*/ 498047 h 510522"/>
                <a:gd name="connsiteX11" fmla="*/ 0 w 1064474"/>
                <a:gd name="connsiteY11" fmla="*/ 303699 h 510522"/>
                <a:gd name="connsiteX12" fmla="*/ 303699 w 1064474"/>
                <a:gd name="connsiteY12" fmla="*/ 0 h 51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4474" h="510522">
                  <a:moveTo>
                    <a:pt x="303699" y="0"/>
                  </a:moveTo>
                  <a:lnTo>
                    <a:pt x="760775" y="0"/>
                  </a:lnTo>
                  <a:cubicBezTo>
                    <a:pt x="928503" y="0"/>
                    <a:pt x="1064474" y="135971"/>
                    <a:pt x="1064474" y="303699"/>
                  </a:cubicBezTo>
                  <a:lnTo>
                    <a:pt x="1064474" y="498047"/>
                  </a:lnTo>
                  <a:lnTo>
                    <a:pt x="1063216" y="510522"/>
                  </a:lnTo>
                  <a:lnTo>
                    <a:pt x="1040922" y="438702"/>
                  </a:lnTo>
                  <a:cubicBezTo>
                    <a:pt x="964017" y="256876"/>
                    <a:pt x="783976" y="129295"/>
                    <a:pt x="574136" y="129295"/>
                  </a:cubicBezTo>
                  <a:lnTo>
                    <a:pt x="490338" y="129295"/>
                  </a:lnTo>
                  <a:cubicBezTo>
                    <a:pt x="280499" y="129295"/>
                    <a:pt x="100457" y="256876"/>
                    <a:pt x="23552" y="438702"/>
                  </a:cubicBezTo>
                  <a:lnTo>
                    <a:pt x="1258" y="510522"/>
                  </a:lnTo>
                  <a:lnTo>
                    <a:pt x="0" y="498047"/>
                  </a:lnTo>
                  <a:lnTo>
                    <a:pt x="0" y="303699"/>
                  </a:lnTo>
                  <a:cubicBezTo>
                    <a:pt x="0" y="135971"/>
                    <a:pt x="135971" y="0"/>
                    <a:pt x="30369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4000">
                  <a:srgbClr val="FFC000"/>
                </a:gs>
                <a:gs pos="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2" name="四角形: 角を丸くする 1011">
              <a:extLst>
                <a:ext uri="{FF2B5EF4-FFF2-40B4-BE49-F238E27FC236}">
                  <a16:creationId xmlns:a16="http://schemas.microsoft.com/office/drawing/2014/main" id="{F76E8D5E-F1B8-4B74-904B-7242D8BAAA1A}"/>
                </a:ext>
              </a:extLst>
            </p:cNvPr>
            <p:cNvSpPr/>
            <p:nvPr/>
          </p:nvSpPr>
          <p:spPr>
            <a:xfrm rot="900000">
              <a:off x="1060108" y="3647502"/>
              <a:ext cx="263635" cy="8121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3" name="四角形: 角を丸くする 1012">
              <a:extLst>
                <a:ext uri="{FF2B5EF4-FFF2-40B4-BE49-F238E27FC236}">
                  <a16:creationId xmlns:a16="http://schemas.microsoft.com/office/drawing/2014/main" id="{738B6CAF-6514-41D3-BA86-F368591A3DAF}"/>
                </a:ext>
              </a:extLst>
            </p:cNvPr>
            <p:cNvSpPr/>
            <p:nvPr/>
          </p:nvSpPr>
          <p:spPr>
            <a:xfrm rot="20700000" flipH="1">
              <a:off x="1556829" y="3647502"/>
              <a:ext cx="263635" cy="8121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4" name="楕円 1013">
              <a:extLst>
                <a:ext uri="{FF2B5EF4-FFF2-40B4-BE49-F238E27FC236}">
                  <a16:creationId xmlns:a16="http://schemas.microsoft.com/office/drawing/2014/main" id="{A4D049CB-2FD9-47FA-84A6-254B1691CA93}"/>
                </a:ext>
              </a:extLst>
            </p:cNvPr>
            <p:cNvSpPr/>
            <p:nvPr/>
          </p:nvSpPr>
          <p:spPr>
            <a:xfrm>
              <a:off x="1094014" y="3829050"/>
              <a:ext cx="180224" cy="180224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5" name="楕円 1014">
              <a:extLst>
                <a:ext uri="{FF2B5EF4-FFF2-40B4-BE49-F238E27FC236}">
                  <a16:creationId xmlns:a16="http://schemas.microsoft.com/office/drawing/2014/main" id="{AE58AC60-DB8A-49AA-AEDD-AD9CE37B65A3}"/>
                </a:ext>
              </a:extLst>
            </p:cNvPr>
            <p:cNvSpPr/>
            <p:nvPr/>
          </p:nvSpPr>
          <p:spPr>
            <a:xfrm flipV="1">
              <a:off x="1149710" y="3856016"/>
              <a:ext cx="70780" cy="7078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6" name="楕円 1015">
              <a:extLst>
                <a:ext uri="{FF2B5EF4-FFF2-40B4-BE49-F238E27FC236}">
                  <a16:creationId xmlns:a16="http://schemas.microsoft.com/office/drawing/2014/main" id="{A0F1BD07-E315-4547-A8AE-C40F08B0CAC9}"/>
                </a:ext>
              </a:extLst>
            </p:cNvPr>
            <p:cNvSpPr/>
            <p:nvPr/>
          </p:nvSpPr>
          <p:spPr>
            <a:xfrm>
              <a:off x="1608364" y="3829050"/>
              <a:ext cx="180224" cy="180224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7" name="楕円 1016">
              <a:extLst>
                <a:ext uri="{FF2B5EF4-FFF2-40B4-BE49-F238E27FC236}">
                  <a16:creationId xmlns:a16="http://schemas.microsoft.com/office/drawing/2014/main" id="{C616B46D-F620-4C30-B2E1-FE2A6E8B4D6A}"/>
                </a:ext>
              </a:extLst>
            </p:cNvPr>
            <p:cNvSpPr/>
            <p:nvPr/>
          </p:nvSpPr>
          <p:spPr>
            <a:xfrm flipV="1">
              <a:off x="1664060" y="3856016"/>
              <a:ext cx="70780" cy="7078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020" name="テキスト ボックス 1019">
            <a:extLst>
              <a:ext uri="{FF2B5EF4-FFF2-40B4-BE49-F238E27FC236}">
                <a16:creationId xmlns:a16="http://schemas.microsoft.com/office/drawing/2014/main" id="{DC53FE52-76DA-47F5-965F-6D91CDC6EC32}"/>
              </a:ext>
            </a:extLst>
          </p:cNvPr>
          <p:cNvSpPr txBox="1"/>
          <p:nvPr/>
        </p:nvSpPr>
        <p:spPr>
          <a:xfrm>
            <a:off x="1983189" y="259817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秋田犬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33" name="グループ化 1232">
            <a:extLst>
              <a:ext uri="{FF2B5EF4-FFF2-40B4-BE49-F238E27FC236}">
                <a16:creationId xmlns:a16="http://schemas.microsoft.com/office/drawing/2014/main" id="{C006036A-64BC-46CF-BD8C-A3B552EEE0DF}"/>
              </a:ext>
            </a:extLst>
          </p:cNvPr>
          <p:cNvGrpSpPr/>
          <p:nvPr/>
        </p:nvGrpSpPr>
        <p:grpSpPr>
          <a:xfrm>
            <a:off x="1790700" y="3453208"/>
            <a:ext cx="1534698" cy="1396022"/>
            <a:chOff x="902550" y="1249475"/>
            <a:chExt cx="2275880" cy="2070230"/>
          </a:xfrm>
        </p:grpSpPr>
        <p:sp>
          <p:nvSpPr>
            <p:cNvPr id="1234" name="楕円 3">
              <a:extLst>
                <a:ext uri="{FF2B5EF4-FFF2-40B4-BE49-F238E27FC236}">
                  <a16:creationId xmlns:a16="http://schemas.microsoft.com/office/drawing/2014/main" id="{0D87D30B-199C-4EA3-B14A-99F2660E5C7B}"/>
                </a:ext>
              </a:extLst>
            </p:cNvPr>
            <p:cNvSpPr/>
            <p:nvPr/>
          </p:nvSpPr>
          <p:spPr>
            <a:xfrm flipV="1">
              <a:off x="1588269" y="2681277"/>
              <a:ext cx="904441" cy="638428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5" name="楕円 3">
              <a:extLst>
                <a:ext uri="{FF2B5EF4-FFF2-40B4-BE49-F238E27FC236}">
                  <a16:creationId xmlns:a16="http://schemas.microsoft.com/office/drawing/2014/main" id="{00B600EA-1667-4636-8B28-40F996B3E70D}"/>
                </a:ext>
              </a:extLst>
            </p:cNvPr>
            <p:cNvSpPr/>
            <p:nvPr/>
          </p:nvSpPr>
          <p:spPr>
            <a:xfrm>
              <a:off x="902550" y="1249475"/>
              <a:ext cx="2275880" cy="186208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6" name="楕円 1235">
              <a:extLst>
                <a:ext uri="{FF2B5EF4-FFF2-40B4-BE49-F238E27FC236}">
                  <a16:creationId xmlns:a16="http://schemas.microsoft.com/office/drawing/2014/main" id="{4AB1EE62-89E2-483C-9037-9ADD75EAC6D0}"/>
                </a:ext>
              </a:extLst>
            </p:cNvPr>
            <p:cNvSpPr/>
            <p:nvPr/>
          </p:nvSpPr>
          <p:spPr>
            <a:xfrm>
              <a:off x="984201" y="1314499"/>
              <a:ext cx="2112579" cy="120592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7" name="フリーフォーム: 図形 1236">
              <a:extLst>
                <a:ext uri="{FF2B5EF4-FFF2-40B4-BE49-F238E27FC236}">
                  <a16:creationId xmlns:a16="http://schemas.microsoft.com/office/drawing/2014/main" id="{9F930742-0955-4711-B868-CCCCB7F0F39A}"/>
                </a:ext>
              </a:extLst>
            </p:cNvPr>
            <p:cNvSpPr/>
            <p:nvPr/>
          </p:nvSpPr>
          <p:spPr>
            <a:xfrm>
              <a:off x="999249" y="1509575"/>
              <a:ext cx="2082482" cy="1010847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C55A11">
                <a:alpha val="7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38" name="グループ化 1237">
              <a:extLst>
                <a:ext uri="{FF2B5EF4-FFF2-40B4-BE49-F238E27FC236}">
                  <a16:creationId xmlns:a16="http://schemas.microsoft.com/office/drawing/2014/main" id="{F3DE9A4B-7BA8-403D-93CB-AAAF7110DECA}"/>
                </a:ext>
              </a:extLst>
            </p:cNvPr>
            <p:cNvGrpSpPr/>
            <p:nvPr/>
          </p:nvGrpSpPr>
          <p:grpSpPr>
            <a:xfrm>
              <a:off x="1071111" y="1617794"/>
              <a:ext cx="1094897" cy="631900"/>
              <a:chOff x="175147" y="4379412"/>
              <a:chExt cx="2112225" cy="2037446"/>
            </a:xfrm>
          </p:grpSpPr>
          <p:sp>
            <p:nvSpPr>
              <p:cNvPr id="1313" name="フリーフォーム: 図形 1312">
                <a:extLst>
                  <a:ext uri="{FF2B5EF4-FFF2-40B4-BE49-F238E27FC236}">
                    <a16:creationId xmlns:a16="http://schemas.microsoft.com/office/drawing/2014/main" id="{8B60E422-94BD-4884-B8DB-4F3A3B1F445A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539CB543-8028-47B6-BB1B-A9998EB04B56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5" name="フリーフォーム: 図形 1314">
                <a:extLst>
                  <a:ext uri="{FF2B5EF4-FFF2-40B4-BE49-F238E27FC236}">
                    <a16:creationId xmlns:a16="http://schemas.microsoft.com/office/drawing/2014/main" id="{2862F1C6-3E7A-456D-A207-FF10F2D9D906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6" name="フリーフォーム: 図形 1315">
                <a:extLst>
                  <a:ext uri="{FF2B5EF4-FFF2-40B4-BE49-F238E27FC236}">
                    <a16:creationId xmlns:a16="http://schemas.microsoft.com/office/drawing/2014/main" id="{3DD4FD82-93B7-4C14-9824-D54C0E3255E5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3B2C02EA-A58B-460C-9FE9-10B5A2D712CF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8" name="フリーフォーム: 図形 1317">
                <a:extLst>
                  <a:ext uri="{FF2B5EF4-FFF2-40B4-BE49-F238E27FC236}">
                    <a16:creationId xmlns:a16="http://schemas.microsoft.com/office/drawing/2014/main" id="{D28DBC99-62FB-42B7-9A03-172DAEF8AD76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39" name="グループ化 1238">
              <a:extLst>
                <a:ext uri="{FF2B5EF4-FFF2-40B4-BE49-F238E27FC236}">
                  <a16:creationId xmlns:a16="http://schemas.microsoft.com/office/drawing/2014/main" id="{FB935AF1-29CD-47A6-9CEA-269A5FCF10D9}"/>
                </a:ext>
              </a:extLst>
            </p:cNvPr>
            <p:cNvGrpSpPr/>
            <p:nvPr/>
          </p:nvGrpSpPr>
          <p:grpSpPr>
            <a:xfrm>
              <a:off x="1978893" y="1806388"/>
              <a:ext cx="1038766" cy="618715"/>
              <a:chOff x="2583995" y="4526858"/>
              <a:chExt cx="2003940" cy="1994935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E2D38067-FC24-433F-A6BF-2DC9FD423C0C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D3E1EE61-002D-4971-AAC0-766925EEE198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406C252C-6C6B-4D03-AE44-18AECC8A41DB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0" name="フリーフォーム: 図形 1309">
                <a:extLst>
                  <a:ext uri="{FF2B5EF4-FFF2-40B4-BE49-F238E27FC236}">
                    <a16:creationId xmlns:a16="http://schemas.microsoft.com/office/drawing/2014/main" id="{F536090D-5844-44D0-B172-A71FE7BAEB8E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26D01008-CF8F-489D-BAF2-E40B2008B4CF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2" name="フリーフォーム: 図形 1311">
                <a:extLst>
                  <a:ext uri="{FF2B5EF4-FFF2-40B4-BE49-F238E27FC236}">
                    <a16:creationId xmlns:a16="http://schemas.microsoft.com/office/drawing/2014/main" id="{FEC42958-0E2D-4DA4-ABB4-E37DDC828C38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0" name="グループ化 1239">
              <a:extLst>
                <a:ext uri="{FF2B5EF4-FFF2-40B4-BE49-F238E27FC236}">
                  <a16:creationId xmlns:a16="http://schemas.microsoft.com/office/drawing/2014/main" id="{D03DB47C-4CAD-4C19-9E79-C07081E86471}"/>
                </a:ext>
              </a:extLst>
            </p:cNvPr>
            <p:cNvGrpSpPr/>
            <p:nvPr/>
          </p:nvGrpSpPr>
          <p:grpSpPr>
            <a:xfrm>
              <a:off x="1876689" y="1542878"/>
              <a:ext cx="986128" cy="677817"/>
              <a:chOff x="2583995" y="4526858"/>
              <a:chExt cx="2003940" cy="1994935"/>
            </a:xfrm>
          </p:grpSpPr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CFA5177B-B9A7-4EB9-8BF4-EFD0161FBD43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92B36D42-A323-4C38-8D27-3750B19A8367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069FDE9C-2486-4D20-9289-640F6ABC77BA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F41BAAAF-0743-432E-BAF8-AAAD8F66FEEC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2D408DE7-5DFF-45E2-BE42-1B8E6DC7D6AD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F4011D04-4BC2-4EC2-8876-15B82C2E477E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85EBAF0A-4572-4947-A87C-05B2754CBDB6}"/>
                </a:ext>
              </a:extLst>
            </p:cNvPr>
            <p:cNvGrpSpPr/>
            <p:nvPr/>
          </p:nvGrpSpPr>
          <p:grpSpPr>
            <a:xfrm rot="503540">
              <a:off x="1237410" y="1849798"/>
              <a:ext cx="1094897" cy="631900"/>
              <a:chOff x="175147" y="4379412"/>
              <a:chExt cx="2112225" cy="2037446"/>
            </a:xfrm>
          </p:grpSpPr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AFE0AB54-E4C4-4310-A4C8-6EA2DB33A100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D626D1BF-5DB7-43C7-9F75-BFE373D4F2F2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DCA883DC-733B-495E-BFAB-7FECAF9648BB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E7AB432A-4BBE-4556-9AF5-62124F9BD74E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45B1A8A7-B63F-4726-9FA6-1764585A4E78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C21CA054-7861-477B-B9EC-01DDB8355E02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2" name="グループ化 1241">
              <a:extLst>
                <a:ext uri="{FF2B5EF4-FFF2-40B4-BE49-F238E27FC236}">
                  <a16:creationId xmlns:a16="http://schemas.microsoft.com/office/drawing/2014/main" id="{B2C84BEA-88D6-49F0-ADA3-8CECD92E1A18}"/>
                </a:ext>
              </a:extLst>
            </p:cNvPr>
            <p:cNvGrpSpPr/>
            <p:nvPr/>
          </p:nvGrpSpPr>
          <p:grpSpPr>
            <a:xfrm rot="1254236">
              <a:off x="1863715" y="1534016"/>
              <a:ext cx="682472" cy="305313"/>
              <a:chOff x="1324691" y="725886"/>
              <a:chExt cx="1221216" cy="546327"/>
            </a:xfrm>
          </p:grpSpPr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E5996E1B-9917-46AD-AC40-862F8273E37A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E68E1125-1DC1-4FD0-AE50-42B395E05D3A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3" name="グループ化 1242">
              <a:extLst>
                <a:ext uri="{FF2B5EF4-FFF2-40B4-BE49-F238E27FC236}">
                  <a16:creationId xmlns:a16="http://schemas.microsoft.com/office/drawing/2014/main" id="{C953B010-AF23-4539-9925-C17A0C3B4116}"/>
                </a:ext>
              </a:extLst>
            </p:cNvPr>
            <p:cNvGrpSpPr/>
            <p:nvPr/>
          </p:nvGrpSpPr>
          <p:grpSpPr>
            <a:xfrm rot="1254236">
              <a:off x="2134196" y="1684537"/>
              <a:ext cx="682472" cy="305313"/>
              <a:chOff x="1324691" y="725886"/>
              <a:chExt cx="1221216" cy="546327"/>
            </a:xfrm>
          </p:grpSpPr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9C1D7839-FA0D-4D8D-9865-D930F5632002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E5A98093-6F9F-4FDF-8583-D615784A1517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4" name="グループ化 1243">
              <a:extLst>
                <a:ext uri="{FF2B5EF4-FFF2-40B4-BE49-F238E27FC236}">
                  <a16:creationId xmlns:a16="http://schemas.microsoft.com/office/drawing/2014/main" id="{9E4022F6-C6E9-4B08-80DB-63D57840CA7E}"/>
                </a:ext>
              </a:extLst>
            </p:cNvPr>
            <p:cNvGrpSpPr/>
            <p:nvPr/>
          </p:nvGrpSpPr>
          <p:grpSpPr>
            <a:xfrm>
              <a:off x="1592813" y="1851319"/>
              <a:ext cx="880106" cy="270502"/>
              <a:chOff x="2005957" y="699344"/>
              <a:chExt cx="2236451" cy="654559"/>
            </a:xfrm>
          </p:grpSpPr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C598A015-D749-4AF8-90A0-61DAF4C4D6B4}"/>
                  </a:ext>
                </a:extLst>
              </p:cNvPr>
              <p:cNvSpPr/>
              <p:nvPr/>
            </p:nvSpPr>
            <p:spPr>
              <a:xfrm>
                <a:off x="2870888" y="6993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6F6E52F3-132C-48DF-82D7-70E5273A2E7C}"/>
                  </a:ext>
                </a:extLst>
              </p:cNvPr>
              <p:cNvSpPr/>
              <p:nvPr/>
            </p:nvSpPr>
            <p:spPr>
              <a:xfrm>
                <a:off x="2609850" y="7620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DFCBDF4F-7A16-4567-864A-61FC7B6A78A9}"/>
                  </a:ext>
                </a:extLst>
              </p:cNvPr>
              <p:cNvSpPr/>
              <p:nvPr/>
            </p:nvSpPr>
            <p:spPr>
              <a:xfrm>
                <a:off x="3042338" y="8580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56F3E48C-AB29-42AA-A5F0-9599353824FB}"/>
                  </a:ext>
                </a:extLst>
              </p:cNvPr>
              <p:cNvSpPr/>
              <p:nvPr/>
            </p:nvSpPr>
            <p:spPr>
              <a:xfrm rot="203533">
                <a:off x="2089150" y="8509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17A0AD0B-E5A0-4150-8140-E3A8A0EF6E21}"/>
                  </a:ext>
                </a:extLst>
              </p:cNvPr>
              <p:cNvSpPr/>
              <p:nvPr/>
            </p:nvSpPr>
            <p:spPr>
              <a:xfrm rot="203533">
                <a:off x="2521638" y="9469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0" name="フリーフォーム: 図形 1249">
                <a:extLst>
                  <a:ext uri="{FF2B5EF4-FFF2-40B4-BE49-F238E27FC236}">
                    <a16:creationId xmlns:a16="http://schemas.microsoft.com/office/drawing/2014/main" id="{9AD8CCDA-EA08-40CD-B1C3-E2437189B037}"/>
                  </a:ext>
                </a:extLst>
              </p:cNvPr>
              <p:cNvSpPr/>
              <p:nvPr/>
            </p:nvSpPr>
            <p:spPr>
              <a:xfrm>
                <a:off x="2870888" y="10168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2375AD8D-8CD6-4BC3-98BF-12D37868AB24}"/>
                  </a:ext>
                </a:extLst>
              </p:cNvPr>
              <p:cNvSpPr/>
              <p:nvPr/>
            </p:nvSpPr>
            <p:spPr>
              <a:xfrm>
                <a:off x="3143250" y="98425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BC05D83C-21CB-4B67-9C5A-7B4EF258CE63}"/>
                  </a:ext>
                </a:extLst>
              </p:cNvPr>
              <p:cNvSpPr/>
              <p:nvPr/>
            </p:nvSpPr>
            <p:spPr>
              <a:xfrm>
                <a:off x="2166634" y="108644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95C82138-3C78-49B0-B9AC-458FAA3F4B8F}"/>
                  </a:ext>
                </a:extLst>
              </p:cNvPr>
              <p:cNvSpPr/>
              <p:nvPr/>
            </p:nvSpPr>
            <p:spPr>
              <a:xfrm>
                <a:off x="2881639" y="1156719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3C20B0CD-7A3E-4A5D-9C1B-D9F92DA01C93}"/>
                  </a:ext>
                </a:extLst>
              </p:cNvPr>
              <p:cNvSpPr/>
              <p:nvPr/>
            </p:nvSpPr>
            <p:spPr>
              <a:xfrm>
                <a:off x="2005957" y="973072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CEFFA2ED-2E78-4EEC-84B4-1FA64DB76F86}"/>
              </a:ext>
            </a:extLst>
          </p:cNvPr>
          <p:cNvGrpSpPr/>
          <p:nvPr/>
        </p:nvGrpSpPr>
        <p:grpSpPr>
          <a:xfrm>
            <a:off x="567213" y="2237974"/>
            <a:ext cx="1306822" cy="1579458"/>
            <a:chOff x="3413852" y="1125462"/>
            <a:chExt cx="1832222" cy="2214469"/>
          </a:xfrm>
        </p:grpSpPr>
        <p:grpSp>
          <p:nvGrpSpPr>
            <p:cNvPr id="1346" name="グループ化 1345">
              <a:extLst>
                <a:ext uri="{FF2B5EF4-FFF2-40B4-BE49-F238E27FC236}">
                  <a16:creationId xmlns:a16="http://schemas.microsoft.com/office/drawing/2014/main" id="{F12277E5-9E1A-430D-9836-68FE41A86441}"/>
                </a:ext>
              </a:extLst>
            </p:cNvPr>
            <p:cNvGrpSpPr/>
            <p:nvPr/>
          </p:nvGrpSpPr>
          <p:grpSpPr>
            <a:xfrm>
              <a:off x="3430818" y="1125462"/>
              <a:ext cx="1815256" cy="2214469"/>
              <a:chOff x="2118329" y="263059"/>
              <a:chExt cx="4304593" cy="5251266"/>
            </a:xfrm>
            <a:solidFill>
              <a:sysClr val="window" lastClr="FFFFFF"/>
            </a:solidFill>
          </p:grpSpPr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1AC97FFD-56AF-4ECE-9D30-18C298E1D932}"/>
                  </a:ext>
                </a:extLst>
              </p:cNvPr>
              <p:cNvSpPr/>
              <p:nvPr/>
            </p:nvSpPr>
            <p:spPr>
              <a:xfrm>
                <a:off x="2373628" y="263059"/>
                <a:ext cx="925950" cy="858282"/>
              </a:xfrm>
              <a:custGeom>
                <a:avLst/>
                <a:gdLst>
                  <a:gd name="connsiteX0" fmla="*/ 342900 w 815340"/>
                  <a:gd name="connsiteY0" fmla="*/ 1051560 h 1051560"/>
                  <a:gd name="connsiteX1" fmla="*/ 0 w 815340"/>
                  <a:gd name="connsiteY1" fmla="*/ 815340 h 1051560"/>
                  <a:gd name="connsiteX2" fmla="*/ 53340 w 815340"/>
                  <a:gd name="connsiteY2" fmla="*/ 396240 h 1051560"/>
                  <a:gd name="connsiteX3" fmla="*/ 190500 w 815340"/>
                  <a:gd name="connsiteY3" fmla="*/ 502920 h 1051560"/>
                  <a:gd name="connsiteX4" fmla="*/ 281940 w 815340"/>
                  <a:gd name="connsiteY4" fmla="*/ 167640 h 1051560"/>
                  <a:gd name="connsiteX5" fmla="*/ 403860 w 815340"/>
                  <a:gd name="connsiteY5" fmla="*/ 312420 h 1051560"/>
                  <a:gd name="connsiteX6" fmla="*/ 525780 w 815340"/>
                  <a:gd name="connsiteY6" fmla="*/ 0 h 1051560"/>
                  <a:gd name="connsiteX7" fmla="*/ 655320 w 815340"/>
                  <a:gd name="connsiteY7" fmla="*/ 320040 h 1051560"/>
                  <a:gd name="connsiteX8" fmla="*/ 800100 w 815340"/>
                  <a:gd name="connsiteY8" fmla="*/ 220980 h 1051560"/>
                  <a:gd name="connsiteX9" fmla="*/ 815340 w 815340"/>
                  <a:gd name="connsiteY9" fmla="*/ 815340 h 1051560"/>
                  <a:gd name="connsiteX10" fmla="*/ 342900 w 815340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83281"/>
                  <a:gd name="connsiteY0" fmla="*/ 1051560 h 1051560"/>
                  <a:gd name="connsiteX1" fmla="*/ 22056 w 883281"/>
                  <a:gd name="connsiteY1" fmla="*/ 815340 h 1051560"/>
                  <a:gd name="connsiteX2" fmla="*/ 75396 w 883281"/>
                  <a:gd name="connsiteY2" fmla="*/ 396240 h 1051560"/>
                  <a:gd name="connsiteX3" fmla="*/ 212556 w 883281"/>
                  <a:gd name="connsiteY3" fmla="*/ 502920 h 1051560"/>
                  <a:gd name="connsiteX4" fmla="*/ 303996 w 883281"/>
                  <a:gd name="connsiteY4" fmla="*/ 167640 h 1051560"/>
                  <a:gd name="connsiteX5" fmla="*/ 425916 w 883281"/>
                  <a:gd name="connsiteY5" fmla="*/ 312420 h 1051560"/>
                  <a:gd name="connsiteX6" fmla="*/ 547836 w 883281"/>
                  <a:gd name="connsiteY6" fmla="*/ 0 h 1051560"/>
                  <a:gd name="connsiteX7" fmla="*/ 677376 w 883281"/>
                  <a:gd name="connsiteY7" fmla="*/ 320040 h 1051560"/>
                  <a:gd name="connsiteX8" fmla="*/ 822156 w 883281"/>
                  <a:gd name="connsiteY8" fmla="*/ 220980 h 1051560"/>
                  <a:gd name="connsiteX9" fmla="*/ 837396 w 883281"/>
                  <a:gd name="connsiteY9" fmla="*/ 815340 h 1051560"/>
                  <a:gd name="connsiteX10" fmla="*/ 364956 w 883281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837396 w 906765"/>
                  <a:gd name="connsiteY0" fmla="*/ 815340 h 879147"/>
                  <a:gd name="connsiteX1" fmla="*/ 22056 w 906765"/>
                  <a:gd name="connsiteY1" fmla="*/ 815340 h 879147"/>
                  <a:gd name="connsiteX2" fmla="*/ 75396 w 906765"/>
                  <a:gd name="connsiteY2" fmla="*/ 396240 h 879147"/>
                  <a:gd name="connsiteX3" fmla="*/ 212556 w 906765"/>
                  <a:gd name="connsiteY3" fmla="*/ 502920 h 879147"/>
                  <a:gd name="connsiteX4" fmla="*/ 303996 w 906765"/>
                  <a:gd name="connsiteY4" fmla="*/ 167640 h 879147"/>
                  <a:gd name="connsiteX5" fmla="*/ 425916 w 906765"/>
                  <a:gd name="connsiteY5" fmla="*/ 312420 h 879147"/>
                  <a:gd name="connsiteX6" fmla="*/ 547836 w 906765"/>
                  <a:gd name="connsiteY6" fmla="*/ 0 h 879147"/>
                  <a:gd name="connsiteX7" fmla="*/ 677376 w 906765"/>
                  <a:gd name="connsiteY7" fmla="*/ 320040 h 879147"/>
                  <a:gd name="connsiteX8" fmla="*/ 822156 w 906765"/>
                  <a:gd name="connsiteY8" fmla="*/ 220980 h 879147"/>
                  <a:gd name="connsiteX9" fmla="*/ 837396 w 906765"/>
                  <a:gd name="connsiteY9" fmla="*/ 815340 h 879147"/>
                  <a:gd name="connsiteX0" fmla="*/ 856579 w 925948"/>
                  <a:gd name="connsiteY0" fmla="*/ 815340 h 919859"/>
                  <a:gd name="connsiteX1" fmla="*/ 41239 w 925948"/>
                  <a:gd name="connsiteY1" fmla="*/ 815340 h 919859"/>
                  <a:gd name="connsiteX2" fmla="*/ 94579 w 925948"/>
                  <a:gd name="connsiteY2" fmla="*/ 396240 h 919859"/>
                  <a:gd name="connsiteX3" fmla="*/ 231739 w 925948"/>
                  <a:gd name="connsiteY3" fmla="*/ 502920 h 919859"/>
                  <a:gd name="connsiteX4" fmla="*/ 323179 w 925948"/>
                  <a:gd name="connsiteY4" fmla="*/ 167640 h 919859"/>
                  <a:gd name="connsiteX5" fmla="*/ 445099 w 925948"/>
                  <a:gd name="connsiteY5" fmla="*/ 312420 h 919859"/>
                  <a:gd name="connsiteX6" fmla="*/ 567019 w 925948"/>
                  <a:gd name="connsiteY6" fmla="*/ 0 h 919859"/>
                  <a:gd name="connsiteX7" fmla="*/ 696559 w 925948"/>
                  <a:gd name="connsiteY7" fmla="*/ 320040 h 919859"/>
                  <a:gd name="connsiteX8" fmla="*/ 841339 w 925948"/>
                  <a:gd name="connsiteY8" fmla="*/ 220980 h 919859"/>
                  <a:gd name="connsiteX9" fmla="*/ 856579 w 925948"/>
                  <a:gd name="connsiteY9" fmla="*/ 815340 h 91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5948" h="919859">
                    <a:moveTo>
                      <a:pt x="856579" y="815340"/>
                    </a:moveTo>
                    <a:cubicBezTo>
                      <a:pt x="723229" y="914400"/>
                      <a:pt x="152364" y="989965"/>
                      <a:pt x="41239" y="815340"/>
                    </a:cubicBezTo>
                    <a:cubicBezTo>
                      <a:pt x="-69886" y="640715"/>
                      <a:pt x="76799" y="535940"/>
                      <a:pt x="94579" y="396240"/>
                    </a:cubicBezTo>
                    <a:cubicBezTo>
                      <a:pt x="140299" y="431800"/>
                      <a:pt x="179034" y="532130"/>
                      <a:pt x="231739" y="502920"/>
                    </a:cubicBezTo>
                    <a:cubicBezTo>
                      <a:pt x="284444" y="473710"/>
                      <a:pt x="292699" y="279400"/>
                      <a:pt x="323179" y="167640"/>
                    </a:cubicBezTo>
                    <a:cubicBezTo>
                      <a:pt x="363819" y="215900"/>
                      <a:pt x="391759" y="318135"/>
                      <a:pt x="445099" y="312420"/>
                    </a:cubicBezTo>
                    <a:cubicBezTo>
                      <a:pt x="498439" y="306705"/>
                      <a:pt x="526379" y="104140"/>
                      <a:pt x="567019" y="0"/>
                    </a:cubicBezTo>
                    <a:cubicBezTo>
                      <a:pt x="610199" y="106680"/>
                      <a:pt x="651474" y="302260"/>
                      <a:pt x="696559" y="320040"/>
                    </a:cubicBezTo>
                    <a:cubicBezTo>
                      <a:pt x="741644" y="337820"/>
                      <a:pt x="793079" y="254000"/>
                      <a:pt x="841339" y="220980"/>
                    </a:cubicBezTo>
                    <a:cubicBezTo>
                      <a:pt x="900394" y="390525"/>
                      <a:pt x="989929" y="716280"/>
                      <a:pt x="856579" y="815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C27DDEFA-3A64-4426-B098-143129B474EA}"/>
                  </a:ext>
                </a:extLst>
              </p:cNvPr>
              <p:cNvSpPr/>
              <p:nvPr/>
            </p:nvSpPr>
            <p:spPr>
              <a:xfrm rot="10800000">
                <a:off x="3018164" y="4558715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DA75603A-69D4-41A2-9A6A-A3D1C595640E}"/>
                  </a:ext>
                </a:extLst>
              </p:cNvPr>
              <p:cNvSpPr/>
              <p:nvPr/>
            </p:nvSpPr>
            <p:spPr>
              <a:xfrm rot="8100000">
                <a:off x="3971224" y="4233304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8725A5A0-9B18-4DEE-AB9F-2F262C0BD94D}"/>
                  </a:ext>
                </a:extLst>
              </p:cNvPr>
              <p:cNvSpPr/>
              <p:nvPr/>
            </p:nvSpPr>
            <p:spPr>
              <a:xfrm>
                <a:off x="2237190" y="740572"/>
                <a:ext cx="4185732" cy="3955996"/>
              </a:xfrm>
              <a:custGeom>
                <a:avLst/>
                <a:gdLst>
                  <a:gd name="connsiteX0" fmla="*/ 350520 w 4046220"/>
                  <a:gd name="connsiteY0" fmla="*/ 0 h 4000500"/>
                  <a:gd name="connsiteX1" fmla="*/ 53340 w 4046220"/>
                  <a:gd name="connsiteY1" fmla="*/ 647700 h 4000500"/>
                  <a:gd name="connsiteX2" fmla="*/ 0 w 4046220"/>
                  <a:gd name="connsiteY2" fmla="*/ 2400300 h 4000500"/>
                  <a:gd name="connsiteX3" fmla="*/ 769620 w 4046220"/>
                  <a:gd name="connsiteY3" fmla="*/ 3223260 h 4000500"/>
                  <a:gd name="connsiteX4" fmla="*/ 982980 w 4046220"/>
                  <a:gd name="connsiteY4" fmla="*/ 3817620 h 4000500"/>
                  <a:gd name="connsiteX5" fmla="*/ 1424940 w 4046220"/>
                  <a:gd name="connsiteY5" fmla="*/ 4000500 h 4000500"/>
                  <a:gd name="connsiteX6" fmla="*/ 2011680 w 4046220"/>
                  <a:gd name="connsiteY6" fmla="*/ 3810000 h 4000500"/>
                  <a:gd name="connsiteX7" fmla="*/ 2400300 w 4046220"/>
                  <a:gd name="connsiteY7" fmla="*/ 3703320 h 4000500"/>
                  <a:gd name="connsiteX8" fmla="*/ 2689860 w 4046220"/>
                  <a:gd name="connsiteY8" fmla="*/ 3116580 h 4000500"/>
                  <a:gd name="connsiteX9" fmla="*/ 3307080 w 4046220"/>
                  <a:gd name="connsiteY9" fmla="*/ 2979420 h 4000500"/>
                  <a:gd name="connsiteX10" fmla="*/ 3581400 w 4046220"/>
                  <a:gd name="connsiteY10" fmla="*/ 2735580 h 4000500"/>
                  <a:gd name="connsiteX11" fmla="*/ 3581400 w 4046220"/>
                  <a:gd name="connsiteY11" fmla="*/ 2583180 h 4000500"/>
                  <a:gd name="connsiteX12" fmla="*/ 3909060 w 4046220"/>
                  <a:gd name="connsiteY12" fmla="*/ 2316480 h 4000500"/>
                  <a:gd name="connsiteX13" fmla="*/ 3901440 w 4046220"/>
                  <a:gd name="connsiteY13" fmla="*/ 2034540 h 4000500"/>
                  <a:gd name="connsiteX14" fmla="*/ 4046220 w 4046220"/>
                  <a:gd name="connsiteY14" fmla="*/ 1661160 h 4000500"/>
                  <a:gd name="connsiteX15" fmla="*/ 3970020 w 4046220"/>
                  <a:gd name="connsiteY15" fmla="*/ 1554480 h 4000500"/>
                  <a:gd name="connsiteX16" fmla="*/ 3924300 w 4046220"/>
                  <a:gd name="connsiteY16" fmla="*/ 1165860 h 4000500"/>
                  <a:gd name="connsiteX17" fmla="*/ 3642360 w 4046220"/>
                  <a:gd name="connsiteY17" fmla="*/ 1173480 h 4000500"/>
                  <a:gd name="connsiteX18" fmla="*/ 2484120 w 4046220"/>
                  <a:gd name="connsiteY18" fmla="*/ 1859280 h 4000500"/>
                  <a:gd name="connsiteX19" fmla="*/ 1501140 w 4046220"/>
                  <a:gd name="connsiteY19" fmla="*/ 1112520 h 4000500"/>
                  <a:gd name="connsiteX20" fmla="*/ 1249680 w 4046220"/>
                  <a:gd name="connsiteY20" fmla="*/ 449580 h 4000500"/>
                  <a:gd name="connsiteX21" fmla="*/ 861060 w 4046220"/>
                  <a:gd name="connsiteY21" fmla="*/ 121920 h 4000500"/>
                  <a:gd name="connsiteX22" fmla="*/ 640080 w 4046220"/>
                  <a:gd name="connsiteY22" fmla="*/ 15240 h 4000500"/>
                  <a:gd name="connsiteX23" fmla="*/ 335280 w 4046220"/>
                  <a:gd name="connsiteY23" fmla="*/ 53340 h 4000500"/>
                  <a:gd name="connsiteX24" fmla="*/ 350520 w 4046220"/>
                  <a:gd name="connsiteY24" fmla="*/ 0 h 400050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582"/>
                  <a:gd name="connsiteX1" fmla="*/ 161682 w 4154562"/>
                  <a:gd name="connsiteY1" fmla="*/ 632460 h 3985582"/>
                  <a:gd name="connsiteX2" fmla="*/ 108342 w 4154562"/>
                  <a:gd name="connsiteY2" fmla="*/ 2385060 h 3985582"/>
                  <a:gd name="connsiteX3" fmla="*/ 877962 w 4154562"/>
                  <a:gd name="connsiteY3" fmla="*/ 3208020 h 3985582"/>
                  <a:gd name="connsiteX4" fmla="*/ 1091322 w 4154562"/>
                  <a:gd name="connsiteY4" fmla="*/ 3802380 h 3985582"/>
                  <a:gd name="connsiteX5" fmla="*/ 1533282 w 4154562"/>
                  <a:gd name="connsiteY5" fmla="*/ 3985260 h 3985582"/>
                  <a:gd name="connsiteX6" fmla="*/ 2120022 w 4154562"/>
                  <a:gd name="connsiteY6" fmla="*/ 3794760 h 3985582"/>
                  <a:gd name="connsiteX7" fmla="*/ 2508642 w 4154562"/>
                  <a:gd name="connsiteY7" fmla="*/ 3688080 h 3985582"/>
                  <a:gd name="connsiteX8" fmla="*/ 2798202 w 4154562"/>
                  <a:gd name="connsiteY8" fmla="*/ 3101340 h 3985582"/>
                  <a:gd name="connsiteX9" fmla="*/ 3415422 w 4154562"/>
                  <a:gd name="connsiteY9" fmla="*/ 2964180 h 3985582"/>
                  <a:gd name="connsiteX10" fmla="*/ 3689742 w 4154562"/>
                  <a:gd name="connsiteY10" fmla="*/ 2720340 h 3985582"/>
                  <a:gd name="connsiteX11" fmla="*/ 3689742 w 4154562"/>
                  <a:gd name="connsiteY11" fmla="*/ 2567940 h 3985582"/>
                  <a:gd name="connsiteX12" fmla="*/ 4017402 w 4154562"/>
                  <a:gd name="connsiteY12" fmla="*/ 2301240 h 3985582"/>
                  <a:gd name="connsiteX13" fmla="*/ 4009782 w 4154562"/>
                  <a:gd name="connsiteY13" fmla="*/ 2019300 h 3985582"/>
                  <a:gd name="connsiteX14" fmla="*/ 4154562 w 4154562"/>
                  <a:gd name="connsiteY14" fmla="*/ 1645920 h 3985582"/>
                  <a:gd name="connsiteX15" fmla="*/ 4078362 w 4154562"/>
                  <a:gd name="connsiteY15" fmla="*/ 1539240 h 3985582"/>
                  <a:gd name="connsiteX16" fmla="*/ 4032642 w 4154562"/>
                  <a:gd name="connsiteY16" fmla="*/ 1150620 h 3985582"/>
                  <a:gd name="connsiteX17" fmla="*/ 3750702 w 4154562"/>
                  <a:gd name="connsiteY17" fmla="*/ 1158240 h 3985582"/>
                  <a:gd name="connsiteX18" fmla="*/ 2592462 w 4154562"/>
                  <a:gd name="connsiteY18" fmla="*/ 1844040 h 3985582"/>
                  <a:gd name="connsiteX19" fmla="*/ 1358022 w 4154562"/>
                  <a:gd name="connsiteY19" fmla="*/ 434340 h 3985582"/>
                  <a:gd name="connsiteX20" fmla="*/ 969402 w 4154562"/>
                  <a:gd name="connsiteY20" fmla="*/ 106680 h 3985582"/>
                  <a:gd name="connsiteX21" fmla="*/ 748422 w 4154562"/>
                  <a:gd name="connsiteY21" fmla="*/ 0 h 3985582"/>
                  <a:gd name="connsiteX22" fmla="*/ 443622 w 4154562"/>
                  <a:gd name="connsiteY22" fmla="*/ 38100 h 3985582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533282 w 4154562"/>
                  <a:gd name="connsiteY4" fmla="*/ 3985260 h 3985260"/>
                  <a:gd name="connsiteX5" fmla="*/ 2120022 w 4154562"/>
                  <a:gd name="connsiteY5" fmla="*/ 3794760 h 3985260"/>
                  <a:gd name="connsiteX6" fmla="*/ 2508642 w 4154562"/>
                  <a:gd name="connsiteY6" fmla="*/ 3688080 h 3985260"/>
                  <a:gd name="connsiteX7" fmla="*/ 2798202 w 4154562"/>
                  <a:gd name="connsiteY7" fmla="*/ 3101340 h 3985260"/>
                  <a:gd name="connsiteX8" fmla="*/ 3415422 w 4154562"/>
                  <a:gd name="connsiteY8" fmla="*/ 2964180 h 3985260"/>
                  <a:gd name="connsiteX9" fmla="*/ 3689742 w 4154562"/>
                  <a:gd name="connsiteY9" fmla="*/ 2720340 h 3985260"/>
                  <a:gd name="connsiteX10" fmla="*/ 3689742 w 4154562"/>
                  <a:gd name="connsiteY10" fmla="*/ 2567940 h 3985260"/>
                  <a:gd name="connsiteX11" fmla="*/ 4017402 w 4154562"/>
                  <a:gd name="connsiteY11" fmla="*/ 2301240 h 3985260"/>
                  <a:gd name="connsiteX12" fmla="*/ 4009782 w 4154562"/>
                  <a:gd name="connsiteY12" fmla="*/ 2019300 h 3985260"/>
                  <a:gd name="connsiteX13" fmla="*/ 4154562 w 4154562"/>
                  <a:gd name="connsiteY13" fmla="*/ 1645920 h 3985260"/>
                  <a:gd name="connsiteX14" fmla="*/ 4078362 w 4154562"/>
                  <a:gd name="connsiteY14" fmla="*/ 1539240 h 3985260"/>
                  <a:gd name="connsiteX15" fmla="*/ 4032642 w 4154562"/>
                  <a:gd name="connsiteY15" fmla="*/ 1150620 h 3985260"/>
                  <a:gd name="connsiteX16" fmla="*/ 3750702 w 4154562"/>
                  <a:gd name="connsiteY16" fmla="*/ 1158240 h 3985260"/>
                  <a:gd name="connsiteX17" fmla="*/ 2592462 w 4154562"/>
                  <a:gd name="connsiteY17" fmla="*/ 1844040 h 3985260"/>
                  <a:gd name="connsiteX18" fmla="*/ 1358022 w 4154562"/>
                  <a:gd name="connsiteY18" fmla="*/ 434340 h 3985260"/>
                  <a:gd name="connsiteX19" fmla="*/ 969402 w 4154562"/>
                  <a:gd name="connsiteY19" fmla="*/ 106680 h 3985260"/>
                  <a:gd name="connsiteX20" fmla="*/ 748422 w 4154562"/>
                  <a:gd name="connsiteY20" fmla="*/ 0 h 3985260"/>
                  <a:gd name="connsiteX21" fmla="*/ 443622 w 4154562"/>
                  <a:gd name="connsiteY21" fmla="*/ 38100 h 3985260"/>
                  <a:gd name="connsiteX0" fmla="*/ 443622 w 4154562"/>
                  <a:gd name="connsiteY0" fmla="*/ 38100 h 3986227"/>
                  <a:gd name="connsiteX1" fmla="*/ 161682 w 4154562"/>
                  <a:gd name="connsiteY1" fmla="*/ 632460 h 3986227"/>
                  <a:gd name="connsiteX2" fmla="*/ 108342 w 4154562"/>
                  <a:gd name="connsiteY2" fmla="*/ 2385060 h 3986227"/>
                  <a:gd name="connsiteX3" fmla="*/ 877962 w 4154562"/>
                  <a:gd name="connsiteY3" fmla="*/ 3208020 h 3986227"/>
                  <a:gd name="connsiteX4" fmla="*/ 1533282 w 4154562"/>
                  <a:gd name="connsiteY4" fmla="*/ 3985260 h 3986227"/>
                  <a:gd name="connsiteX5" fmla="*/ 2120022 w 4154562"/>
                  <a:gd name="connsiteY5" fmla="*/ 3794760 h 3986227"/>
                  <a:gd name="connsiteX6" fmla="*/ 2508642 w 4154562"/>
                  <a:gd name="connsiteY6" fmla="*/ 3688080 h 3986227"/>
                  <a:gd name="connsiteX7" fmla="*/ 2798202 w 4154562"/>
                  <a:gd name="connsiteY7" fmla="*/ 3101340 h 3986227"/>
                  <a:gd name="connsiteX8" fmla="*/ 3415422 w 4154562"/>
                  <a:gd name="connsiteY8" fmla="*/ 2964180 h 3986227"/>
                  <a:gd name="connsiteX9" fmla="*/ 3689742 w 4154562"/>
                  <a:gd name="connsiteY9" fmla="*/ 2720340 h 3986227"/>
                  <a:gd name="connsiteX10" fmla="*/ 3689742 w 4154562"/>
                  <a:gd name="connsiteY10" fmla="*/ 2567940 h 3986227"/>
                  <a:gd name="connsiteX11" fmla="*/ 4017402 w 4154562"/>
                  <a:gd name="connsiteY11" fmla="*/ 2301240 h 3986227"/>
                  <a:gd name="connsiteX12" fmla="*/ 4009782 w 4154562"/>
                  <a:gd name="connsiteY12" fmla="*/ 2019300 h 3986227"/>
                  <a:gd name="connsiteX13" fmla="*/ 4154562 w 4154562"/>
                  <a:gd name="connsiteY13" fmla="*/ 1645920 h 3986227"/>
                  <a:gd name="connsiteX14" fmla="*/ 4078362 w 4154562"/>
                  <a:gd name="connsiteY14" fmla="*/ 1539240 h 3986227"/>
                  <a:gd name="connsiteX15" fmla="*/ 4032642 w 4154562"/>
                  <a:gd name="connsiteY15" fmla="*/ 1150620 h 3986227"/>
                  <a:gd name="connsiteX16" fmla="*/ 3750702 w 4154562"/>
                  <a:gd name="connsiteY16" fmla="*/ 1158240 h 3986227"/>
                  <a:gd name="connsiteX17" fmla="*/ 2592462 w 4154562"/>
                  <a:gd name="connsiteY17" fmla="*/ 1844040 h 3986227"/>
                  <a:gd name="connsiteX18" fmla="*/ 1358022 w 4154562"/>
                  <a:gd name="connsiteY18" fmla="*/ 434340 h 3986227"/>
                  <a:gd name="connsiteX19" fmla="*/ 969402 w 4154562"/>
                  <a:gd name="connsiteY19" fmla="*/ 106680 h 3986227"/>
                  <a:gd name="connsiteX20" fmla="*/ 748422 w 4154562"/>
                  <a:gd name="connsiteY20" fmla="*/ 0 h 3986227"/>
                  <a:gd name="connsiteX21" fmla="*/ 443622 w 4154562"/>
                  <a:gd name="connsiteY21" fmla="*/ 38100 h 3986227"/>
                  <a:gd name="connsiteX0" fmla="*/ 443622 w 4154562"/>
                  <a:gd name="connsiteY0" fmla="*/ 38100 h 3997643"/>
                  <a:gd name="connsiteX1" fmla="*/ 161682 w 4154562"/>
                  <a:gd name="connsiteY1" fmla="*/ 632460 h 3997643"/>
                  <a:gd name="connsiteX2" fmla="*/ 108342 w 4154562"/>
                  <a:gd name="connsiteY2" fmla="*/ 2385060 h 3997643"/>
                  <a:gd name="connsiteX3" fmla="*/ 877962 w 4154562"/>
                  <a:gd name="connsiteY3" fmla="*/ 3208020 h 3997643"/>
                  <a:gd name="connsiteX4" fmla="*/ 1533282 w 4154562"/>
                  <a:gd name="connsiteY4" fmla="*/ 3985260 h 3997643"/>
                  <a:gd name="connsiteX5" fmla="*/ 2112402 w 4154562"/>
                  <a:gd name="connsiteY5" fmla="*/ 3680460 h 3997643"/>
                  <a:gd name="connsiteX6" fmla="*/ 2508642 w 4154562"/>
                  <a:gd name="connsiteY6" fmla="*/ 3688080 h 3997643"/>
                  <a:gd name="connsiteX7" fmla="*/ 2798202 w 4154562"/>
                  <a:gd name="connsiteY7" fmla="*/ 3101340 h 3997643"/>
                  <a:gd name="connsiteX8" fmla="*/ 3415422 w 4154562"/>
                  <a:gd name="connsiteY8" fmla="*/ 2964180 h 3997643"/>
                  <a:gd name="connsiteX9" fmla="*/ 3689742 w 4154562"/>
                  <a:gd name="connsiteY9" fmla="*/ 2720340 h 3997643"/>
                  <a:gd name="connsiteX10" fmla="*/ 3689742 w 4154562"/>
                  <a:gd name="connsiteY10" fmla="*/ 2567940 h 3997643"/>
                  <a:gd name="connsiteX11" fmla="*/ 4017402 w 4154562"/>
                  <a:gd name="connsiteY11" fmla="*/ 2301240 h 3997643"/>
                  <a:gd name="connsiteX12" fmla="*/ 4009782 w 4154562"/>
                  <a:gd name="connsiteY12" fmla="*/ 2019300 h 3997643"/>
                  <a:gd name="connsiteX13" fmla="*/ 4154562 w 4154562"/>
                  <a:gd name="connsiteY13" fmla="*/ 1645920 h 3997643"/>
                  <a:gd name="connsiteX14" fmla="*/ 4078362 w 4154562"/>
                  <a:gd name="connsiteY14" fmla="*/ 1539240 h 3997643"/>
                  <a:gd name="connsiteX15" fmla="*/ 4032642 w 4154562"/>
                  <a:gd name="connsiteY15" fmla="*/ 1150620 h 3997643"/>
                  <a:gd name="connsiteX16" fmla="*/ 3750702 w 4154562"/>
                  <a:gd name="connsiteY16" fmla="*/ 1158240 h 3997643"/>
                  <a:gd name="connsiteX17" fmla="*/ 2592462 w 4154562"/>
                  <a:gd name="connsiteY17" fmla="*/ 1844040 h 3997643"/>
                  <a:gd name="connsiteX18" fmla="*/ 1358022 w 4154562"/>
                  <a:gd name="connsiteY18" fmla="*/ 434340 h 3997643"/>
                  <a:gd name="connsiteX19" fmla="*/ 969402 w 4154562"/>
                  <a:gd name="connsiteY19" fmla="*/ 106680 h 3997643"/>
                  <a:gd name="connsiteX20" fmla="*/ 748422 w 4154562"/>
                  <a:gd name="connsiteY20" fmla="*/ 0 h 3997643"/>
                  <a:gd name="connsiteX21" fmla="*/ 443622 w 4154562"/>
                  <a:gd name="connsiteY21" fmla="*/ 38100 h 3997643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470542 w 4154562"/>
                  <a:gd name="connsiteY6" fmla="*/ 362712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4000146"/>
                  <a:gd name="connsiteX1" fmla="*/ 161682 w 4154562"/>
                  <a:gd name="connsiteY1" fmla="*/ 632460 h 4000146"/>
                  <a:gd name="connsiteX2" fmla="*/ 108342 w 4154562"/>
                  <a:gd name="connsiteY2" fmla="*/ 2385060 h 4000146"/>
                  <a:gd name="connsiteX3" fmla="*/ 877962 w 4154562"/>
                  <a:gd name="connsiteY3" fmla="*/ 3208020 h 4000146"/>
                  <a:gd name="connsiteX4" fmla="*/ 1533282 w 4154562"/>
                  <a:gd name="connsiteY4" fmla="*/ 3985260 h 4000146"/>
                  <a:gd name="connsiteX5" fmla="*/ 2043822 w 4154562"/>
                  <a:gd name="connsiteY5" fmla="*/ 3710940 h 4000146"/>
                  <a:gd name="connsiteX6" fmla="*/ 2470542 w 4154562"/>
                  <a:gd name="connsiteY6" fmla="*/ 3627120 h 4000146"/>
                  <a:gd name="connsiteX7" fmla="*/ 2798202 w 4154562"/>
                  <a:gd name="connsiteY7" fmla="*/ 3101340 h 4000146"/>
                  <a:gd name="connsiteX8" fmla="*/ 3415422 w 4154562"/>
                  <a:gd name="connsiteY8" fmla="*/ 2964180 h 4000146"/>
                  <a:gd name="connsiteX9" fmla="*/ 3689742 w 4154562"/>
                  <a:gd name="connsiteY9" fmla="*/ 2720340 h 4000146"/>
                  <a:gd name="connsiteX10" fmla="*/ 3689742 w 4154562"/>
                  <a:gd name="connsiteY10" fmla="*/ 2567940 h 4000146"/>
                  <a:gd name="connsiteX11" fmla="*/ 4017402 w 4154562"/>
                  <a:gd name="connsiteY11" fmla="*/ 2301240 h 4000146"/>
                  <a:gd name="connsiteX12" fmla="*/ 4009782 w 4154562"/>
                  <a:gd name="connsiteY12" fmla="*/ 2019300 h 4000146"/>
                  <a:gd name="connsiteX13" fmla="*/ 4154562 w 4154562"/>
                  <a:gd name="connsiteY13" fmla="*/ 1645920 h 4000146"/>
                  <a:gd name="connsiteX14" fmla="*/ 4078362 w 4154562"/>
                  <a:gd name="connsiteY14" fmla="*/ 1539240 h 4000146"/>
                  <a:gd name="connsiteX15" fmla="*/ 4032642 w 4154562"/>
                  <a:gd name="connsiteY15" fmla="*/ 1150620 h 4000146"/>
                  <a:gd name="connsiteX16" fmla="*/ 3750702 w 4154562"/>
                  <a:gd name="connsiteY16" fmla="*/ 1158240 h 4000146"/>
                  <a:gd name="connsiteX17" fmla="*/ 2592462 w 4154562"/>
                  <a:gd name="connsiteY17" fmla="*/ 1844040 h 4000146"/>
                  <a:gd name="connsiteX18" fmla="*/ 1358022 w 4154562"/>
                  <a:gd name="connsiteY18" fmla="*/ 434340 h 4000146"/>
                  <a:gd name="connsiteX19" fmla="*/ 969402 w 4154562"/>
                  <a:gd name="connsiteY19" fmla="*/ 106680 h 4000146"/>
                  <a:gd name="connsiteX20" fmla="*/ 748422 w 4154562"/>
                  <a:gd name="connsiteY20" fmla="*/ 0 h 4000146"/>
                  <a:gd name="connsiteX21" fmla="*/ 443622 w 4154562"/>
                  <a:gd name="connsiteY21" fmla="*/ 38100 h 4000146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748422 w 4154562"/>
                  <a:gd name="connsiteY0" fmla="*/ 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0" fmla="*/ 512202 w 4154562"/>
                  <a:gd name="connsiteY0" fmla="*/ 0 h 4008203"/>
                  <a:gd name="connsiteX1" fmla="*/ 161682 w 4154562"/>
                  <a:gd name="connsiteY1" fmla="*/ 655320 h 4008203"/>
                  <a:gd name="connsiteX2" fmla="*/ 108342 w 4154562"/>
                  <a:gd name="connsiteY2" fmla="*/ 2407920 h 4008203"/>
                  <a:gd name="connsiteX3" fmla="*/ 877962 w 4154562"/>
                  <a:gd name="connsiteY3" fmla="*/ 3230880 h 4008203"/>
                  <a:gd name="connsiteX4" fmla="*/ 1533282 w 4154562"/>
                  <a:gd name="connsiteY4" fmla="*/ 4008120 h 4008203"/>
                  <a:gd name="connsiteX5" fmla="*/ 2043822 w 4154562"/>
                  <a:gd name="connsiteY5" fmla="*/ 3733800 h 4008203"/>
                  <a:gd name="connsiteX6" fmla="*/ 2470542 w 4154562"/>
                  <a:gd name="connsiteY6" fmla="*/ 3649980 h 4008203"/>
                  <a:gd name="connsiteX7" fmla="*/ 2798202 w 4154562"/>
                  <a:gd name="connsiteY7" fmla="*/ 3124200 h 4008203"/>
                  <a:gd name="connsiteX8" fmla="*/ 3415422 w 4154562"/>
                  <a:gd name="connsiteY8" fmla="*/ 2987040 h 4008203"/>
                  <a:gd name="connsiteX9" fmla="*/ 3689742 w 4154562"/>
                  <a:gd name="connsiteY9" fmla="*/ 2743200 h 4008203"/>
                  <a:gd name="connsiteX10" fmla="*/ 3689742 w 4154562"/>
                  <a:gd name="connsiteY10" fmla="*/ 2590800 h 4008203"/>
                  <a:gd name="connsiteX11" fmla="*/ 4017402 w 4154562"/>
                  <a:gd name="connsiteY11" fmla="*/ 2324100 h 4008203"/>
                  <a:gd name="connsiteX12" fmla="*/ 4009782 w 4154562"/>
                  <a:gd name="connsiteY12" fmla="*/ 2042160 h 4008203"/>
                  <a:gd name="connsiteX13" fmla="*/ 4154562 w 4154562"/>
                  <a:gd name="connsiteY13" fmla="*/ 1668780 h 4008203"/>
                  <a:gd name="connsiteX14" fmla="*/ 4078362 w 4154562"/>
                  <a:gd name="connsiteY14" fmla="*/ 1562100 h 4008203"/>
                  <a:gd name="connsiteX15" fmla="*/ 4032642 w 4154562"/>
                  <a:gd name="connsiteY15" fmla="*/ 1173480 h 4008203"/>
                  <a:gd name="connsiteX16" fmla="*/ 3750702 w 4154562"/>
                  <a:gd name="connsiteY16" fmla="*/ 1181100 h 4008203"/>
                  <a:gd name="connsiteX17" fmla="*/ 2592462 w 4154562"/>
                  <a:gd name="connsiteY17" fmla="*/ 1866900 h 4008203"/>
                  <a:gd name="connsiteX18" fmla="*/ 1358022 w 4154562"/>
                  <a:gd name="connsiteY18" fmla="*/ 457200 h 4008203"/>
                  <a:gd name="connsiteX19" fmla="*/ 969402 w 4154562"/>
                  <a:gd name="connsiteY19" fmla="*/ 129540 h 4008203"/>
                  <a:gd name="connsiteX20" fmla="*/ 512202 w 4154562"/>
                  <a:gd name="connsiteY20" fmla="*/ 0 h 4008203"/>
                  <a:gd name="connsiteX0" fmla="*/ 512202 w 4154562"/>
                  <a:gd name="connsiteY0" fmla="*/ 16358 h 4024561"/>
                  <a:gd name="connsiteX1" fmla="*/ 161682 w 4154562"/>
                  <a:gd name="connsiteY1" fmla="*/ 671678 h 4024561"/>
                  <a:gd name="connsiteX2" fmla="*/ 108342 w 4154562"/>
                  <a:gd name="connsiteY2" fmla="*/ 2424278 h 4024561"/>
                  <a:gd name="connsiteX3" fmla="*/ 877962 w 4154562"/>
                  <a:gd name="connsiteY3" fmla="*/ 3247238 h 4024561"/>
                  <a:gd name="connsiteX4" fmla="*/ 1533282 w 4154562"/>
                  <a:gd name="connsiteY4" fmla="*/ 4024478 h 4024561"/>
                  <a:gd name="connsiteX5" fmla="*/ 2043822 w 4154562"/>
                  <a:gd name="connsiteY5" fmla="*/ 3750158 h 4024561"/>
                  <a:gd name="connsiteX6" fmla="*/ 2470542 w 4154562"/>
                  <a:gd name="connsiteY6" fmla="*/ 3666338 h 4024561"/>
                  <a:gd name="connsiteX7" fmla="*/ 2798202 w 4154562"/>
                  <a:gd name="connsiteY7" fmla="*/ 3140558 h 4024561"/>
                  <a:gd name="connsiteX8" fmla="*/ 3415422 w 4154562"/>
                  <a:gd name="connsiteY8" fmla="*/ 3003398 h 4024561"/>
                  <a:gd name="connsiteX9" fmla="*/ 3689742 w 4154562"/>
                  <a:gd name="connsiteY9" fmla="*/ 2759558 h 4024561"/>
                  <a:gd name="connsiteX10" fmla="*/ 3689742 w 4154562"/>
                  <a:gd name="connsiteY10" fmla="*/ 2607158 h 4024561"/>
                  <a:gd name="connsiteX11" fmla="*/ 4017402 w 4154562"/>
                  <a:gd name="connsiteY11" fmla="*/ 2340458 h 4024561"/>
                  <a:gd name="connsiteX12" fmla="*/ 4009782 w 4154562"/>
                  <a:gd name="connsiteY12" fmla="*/ 2058518 h 4024561"/>
                  <a:gd name="connsiteX13" fmla="*/ 4154562 w 4154562"/>
                  <a:gd name="connsiteY13" fmla="*/ 1685138 h 4024561"/>
                  <a:gd name="connsiteX14" fmla="*/ 4078362 w 4154562"/>
                  <a:gd name="connsiteY14" fmla="*/ 1578458 h 4024561"/>
                  <a:gd name="connsiteX15" fmla="*/ 4032642 w 4154562"/>
                  <a:gd name="connsiteY15" fmla="*/ 1189838 h 4024561"/>
                  <a:gd name="connsiteX16" fmla="*/ 3750702 w 4154562"/>
                  <a:gd name="connsiteY16" fmla="*/ 1197458 h 4024561"/>
                  <a:gd name="connsiteX17" fmla="*/ 2592462 w 4154562"/>
                  <a:gd name="connsiteY17" fmla="*/ 1883258 h 4024561"/>
                  <a:gd name="connsiteX18" fmla="*/ 1358022 w 4154562"/>
                  <a:gd name="connsiteY18" fmla="*/ 473558 h 4024561"/>
                  <a:gd name="connsiteX19" fmla="*/ 969402 w 4154562"/>
                  <a:gd name="connsiteY19" fmla="*/ 145898 h 4024561"/>
                  <a:gd name="connsiteX20" fmla="*/ 512202 w 4154562"/>
                  <a:gd name="connsiteY20" fmla="*/ 16358 h 4024561"/>
                  <a:gd name="connsiteX0" fmla="*/ 411464 w 4053824"/>
                  <a:gd name="connsiteY0" fmla="*/ 16358 h 4024561"/>
                  <a:gd name="connsiteX1" fmla="*/ 7604 w 4053824"/>
                  <a:gd name="connsiteY1" fmla="*/ 2424278 h 4024561"/>
                  <a:gd name="connsiteX2" fmla="*/ 777224 w 4053824"/>
                  <a:gd name="connsiteY2" fmla="*/ 3247238 h 4024561"/>
                  <a:gd name="connsiteX3" fmla="*/ 1432544 w 4053824"/>
                  <a:gd name="connsiteY3" fmla="*/ 4024478 h 4024561"/>
                  <a:gd name="connsiteX4" fmla="*/ 1943084 w 4053824"/>
                  <a:gd name="connsiteY4" fmla="*/ 3750158 h 4024561"/>
                  <a:gd name="connsiteX5" fmla="*/ 2369804 w 4053824"/>
                  <a:gd name="connsiteY5" fmla="*/ 3666338 h 4024561"/>
                  <a:gd name="connsiteX6" fmla="*/ 2697464 w 4053824"/>
                  <a:gd name="connsiteY6" fmla="*/ 3140558 h 4024561"/>
                  <a:gd name="connsiteX7" fmla="*/ 3314684 w 4053824"/>
                  <a:gd name="connsiteY7" fmla="*/ 3003398 h 4024561"/>
                  <a:gd name="connsiteX8" fmla="*/ 3589004 w 4053824"/>
                  <a:gd name="connsiteY8" fmla="*/ 2759558 h 4024561"/>
                  <a:gd name="connsiteX9" fmla="*/ 3589004 w 4053824"/>
                  <a:gd name="connsiteY9" fmla="*/ 2607158 h 4024561"/>
                  <a:gd name="connsiteX10" fmla="*/ 3916664 w 4053824"/>
                  <a:gd name="connsiteY10" fmla="*/ 2340458 h 4024561"/>
                  <a:gd name="connsiteX11" fmla="*/ 3909044 w 4053824"/>
                  <a:gd name="connsiteY11" fmla="*/ 2058518 h 4024561"/>
                  <a:gd name="connsiteX12" fmla="*/ 4053824 w 4053824"/>
                  <a:gd name="connsiteY12" fmla="*/ 1685138 h 4024561"/>
                  <a:gd name="connsiteX13" fmla="*/ 3977624 w 4053824"/>
                  <a:gd name="connsiteY13" fmla="*/ 1578458 h 4024561"/>
                  <a:gd name="connsiteX14" fmla="*/ 3931904 w 4053824"/>
                  <a:gd name="connsiteY14" fmla="*/ 1189838 h 4024561"/>
                  <a:gd name="connsiteX15" fmla="*/ 3649964 w 4053824"/>
                  <a:gd name="connsiteY15" fmla="*/ 1197458 h 4024561"/>
                  <a:gd name="connsiteX16" fmla="*/ 2491724 w 4053824"/>
                  <a:gd name="connsiteY16" fmla="*/ 1883258 h 4024561"/>
                  <a:gd name="connsiteX17" fmla="*/ 1257284 w 4053824"/>
                  <a:gd name="connsiteY17" fmla="*/ 473558 h 4024561"/>
                  <a:gd name="connsiteX18" fmla="*/ 868664 w 4053824"/>
                  <a:gd name="connsiteY18" fmla="*/ 145898 h 4024561"/>
                  <a:gd name="connsiteX19" fmla="*/ 411464 w 4053824"/>
                  <a:gd name="connsiteY19" fmla="*/ 16358 h 4024561"/>
                  <a:gd name="connsiteX0" fmla="*/ 435539 w 4077899"/>
                  <a:gd name="connsiteY0" fmla="*/ 11547 h 4019750"/>
                  <a:gd name="connsiteX1" fmla="*/ 31679 w 4077899"/>
                  <a:gd name="connsiteY1" fmla="*/ 2419467 h 4019750"/>
                  <a:gd name="connsiteX2" fmla="*/ 801299 w 4077899"/>
                  <a:gd name="connsiteY2" fmla="*/ 3242427 h 4019750"/>
                  <a:gd name="connsiteX3" fmla="*/ 1456619 w 4077899"/>
                  <a:gd name="connsiteY3" fmla="*/ 4019667 h 4019750"/>
                  <a:gd name="connsiteX4" fmla="*/ 1967159 w 4077899"/>
                  <a:gd name="connsiteY4" fmla="*/ 3745347 h 4019750"/>
                  <a:gd name="connsiteX5" fmla="*/ 2393879 w 4077899"/>
                  <a:gd name="connsiteY5" fmla="*/ 3661527 h 4019750"/>
                  <a:gd name="connsiteX6" fmla="*/ 2721539 w 4077899"/>
                  <a:gd name="connsiteY6" fmla="*/ 3135747 h 4019750"/>
                  <a:gd name="connsiteX7" fmla="*/ 3338759 w 4077899"/>
                  <a:gd name="connsiteY7" fmla="*/ 2998587 h 4019750"/>
                  <a:gd name="connsiteX8" fmla="*/ 3613079 w 4077899"/>
                  <a:gd name="connsiteY8" fmla="*/ 2754747 h 4019750"/>
                  <a:gd name="connsiteX9" fmla="*/ 3613079 w 4077899"/>
                  <a:gd name="connsiteY9" fmla="*/ 2602347 h 4019750"/>
                  <a:gd name="connsiteX10" fmla="*/ 3940739 w 4077899"/>
                  <a:gd name="connsiteY10" fmla="*/ 2335647 h 4019750"/>
                  <a:gd name="connsiteX11" fmla="*/ 3933119 w 4077899"/>
                  <a:gd name="connsiteY11" fmla="*/ 2053707 h 4019750"/>
                  <a:gd name="connsiteX12" fmla="*/ 4077899 w 4077899"/>
                  <a:gd name="connsiteY12" fmla="*/ 1680327 h 4019750"/>
                  <a:gd name="connsiteX13" fmla="*/ 4001699 w 4077899"/>
                  <a:gd name="connsiteY13" fmla="*/ 1573647 h 4019750"/>
                  <a:gd name="connsiteX14" fmla="*/ 3955979 w 4077899"/>
                  <a:gd name="connsiteY14" fmla="*/ 1185027 h 4019750"/>
                  <a:gd name="connsiteX15" fmla="*/ 3674039 w 4077899"/>
                  <a:gd name="connsiteY15" fmla="*/ 1192647 h 4019750"/>
                  <a:gd name="connsiteX16" fmla="*/ 2515799 w 4077899"/>
                  <a:gd name="connsiteY16" fmla="*/ 1878447 h 4019750"/>
                  <a:gd name="connsiteX17" fmla="*/ 1281359 w 4077899"/>
                  <a:gd name="connsiteY17" fmla="*/ 468747 h 4019750"/>
                  <a:gd name="connsiteX18" fmla="*/ 892739 w 4077899"/>
                  <a:gd name="connsiteY18" fmla="*/ 141087 h 4019750"/>
                  <a:gd name="connsiteX19" fmla="*/ 435539 w 4077899"/>
                  <a:gd name="connsiteY19" fmla="*/ 11547 h 4019750"/>
                  <a:gd name="connsiteX0" fmla="*/ 435539 w 4077899"/>
                  <a:gd name="connsiteY0" fmla="*/ 0 h 4008203"/>
                  <a:gd name="connsiteX1" fmla="*/ 31679 w 4077899"/>
                  <a:gd name="connsiteY1" fmla="*/ 2407920 h 4008203"/>
                  <a:gd name="connsiteX2" fmla="*/ 801299 w 4077899"/>
                  <a:gd name="connsiteY2" fmla="*/ 3230880 h 4008203"/>
                  <a:gd name="connsiteX3" fmla="*/ 1456619 w 4077899"/>
                  <a:gd name="connsiteY3" fmla="*/ 4008120 h 4008203"/>
                  <a:gd name="connsiteX4" fmla="*/ 1967159 w 4077899"/>
                  <a:gd name="connsiteY4" fmla="*/ 3733800 h 4008203"/>
                  <a:gd name="connsiteX5" fmla="*/ 2393879 w 4077899"/>
                  <a:gd name="connsiteY5" fmla="*/ 3649980 h 4008203"/>
                  <a:gd name="connsiteX6" fmla="*/ 2721539 w 4077899"/>
                  <a:gd name="connsiteY6" fmla="*/ 3124200 h 4008203"/>
                  <a:gd name="connsiteX7" fmla="*/ 3338759 w 4077899"/>
                  <a:gd name="connsiteY7" fmla="*/ 2987040 h 4008203"/>
                  <a:gd name="connsiteX8" fmla="*/ 3613079 w 4077899"/>
                  <a:gd name="connsiteY8" fmla="*/ 2743200 h 4008203"/>
                  <a:gd name="connsiteX9" fmla="*/ 3613079 w 4077899"/>
                  <a:gd name="connsiteY9" fmla="*/ 2590800 h 4008203"/>
                  <a:gd name="connsiteX10" fmla="*/ 3940739 w 4077899"/>
                  <a:gd name="connsiteY10" fmla="*/ 2324100 h 4008203"/>
                  <a:gd name="connsiteX11" fmla="*/ 3933119 w 4077899"/>
                  <a:gd name="connsiteY11" fmla="*/ 2042160 h 4008203"/>
                  <a:gd name="connsiteX12" fmla="*/ 4077899 w 4077899"/>
                  <a:gd name="connsiteY12" fmla="*/ 1668780 h 4008203"/>
                  <a:gd name="connsiteX13" fmla="*/ 4001699 w 4077899"/>
                  <a:gd name="connsiteY13" fmla="*/ 1562100 h 4008203"/>
                  <a:gd name="connsiteX14" fmla="*/ 3955979 w 4077899"/>
                  <a:gd name="connsiteY14" fmla="*/ 1173480 h 4008203"/>
                  <a:gd name="connsiteX15" fmla="*/ 3674039 w 4077899"/>
                  <a:gd name="connsiteY15" fmla="*/ 1181100 h 4008203"/>
                  <a:gd name="connsiteX16" fmla="*/ 2515799 w 4077899"/>
                  <a:gd name="connsiteY16" fmla="*/ 1866900 h 4008203"/>
                  <a:gd name="connsiteX17" fmla="*/ 1281359 w 4077899"/>
                  <a:gd name="connsiteY17" fmla="*/ 457200 h 4008203"/>
                  <a:gd name="connsiteX18" fmla="*/ 435539 w 4077899"/>
                  <a:gd name="connsiteY18" fmla="*/ 0 h 4008203"/>
                  <a:gd name="connsiteX0" fmla="*/ 444793 w 4087153"/>
                  <a:gd name="connsiteY0" fmla="*/ 5367 h 4013570"/>
                  <a:gd name="connsiteX1" fmla="*/ 40933 w 4087153"/>
                  <a:gd name="connsiteY1" fmla="*/ 2413287 h 4013570"/>
                  <a:gd name="connsiteX2" fmla="*/ 810553 w 4087153"/>
                  <a:gd name="connsiteY2" fmla="*/ 3236247 h 4013570"/>
                  <a:gd name="connsiteX3" fmla="*/ 1465873 w 4087153"/>
                  <a:gd name="connsiteY3" fmla="*/ 4013487 h 4013570"/>
                  <a:gd name="connsiteX4" fmla="*/ 1976413 w 4087153"/>
                  <a:gd name="connsiteY4" fmla="*/ 3739167 h 4013570"/>
                  <a:gd name="connsiteX5" fmla="*/ 2403133 w 4087153"/>
                  <a:gd name="connsiteY5" fmla="*/ 3655347 h 4013570"/>
                  <a:gd name="connsiteX6" fmla="*/ 2730793 w 4087153"/>
                  <a:gd name="connsiteY6" fmla="*/ 3129567 h 4013570"/>
                  <a:gd name="connsiteX7" fmla="*/ 3348013 w 4087153"/>
                  <a:gd name="connsiteY7" fmla="*/ 2992407 h 4013570"/>
                  <a:gd name="connsiteX8" fmla="*/ 3622333 w 4087153"/>
                  <a:gd name="connsiteY8" fmla="*/ 2748567 h 4013570"/>
                  <a:gd name="connsiteX9" fmla="*/ 3622333 w 4087153"/>
                  <a:gd name="connsiteY9" fmla="*/ 2596167 h 4013570"/>
                  <a:gd name="connsiteX10" fmla="*/ 3949993 w 4087153"/>
                  <a:gd name="connsiteY10" fmla="*/ 2329467 h 4013570"/>
                  <a:gd name="connsiteX11" fmla="*/ 3942373 w 4087153"/>
                  <a:gd name="connsiteY11" fmla="*/ 2047527 h 4013570"/>
                  <a:gd name="connsiteX12" fmla="*/ 4087153 w 4087153"/>
                  <a:gd name="connsiteY12" fmla="*/ 1674147 h 4013570"/>
                  <a:gd name="connsiteX13" fmla="*/ 4010953 w 4087153"/>
                  <a:gd name="connsiteY13" fmla="*/ 1567467 h 4013570"/>
                  <a:gd name="connsiteX14" fmla="*/ 3965233 w 4087153"/>
                  <a:gd name="connsiteY14" fmla="*/ 1178847 h 4013570"/>
                  <a:gd name="connsiteX15" fmla="*/ 3683293 w 4087153"/>
                  <a:gd name="connsiteY15" fmla="*/ 1186467 h 4013570"/>
                  <a:gd name="connsiteX16" fmla="*/ 2525053 w 4087153"/>
                  <a:gd name="connsiteY16" fmla="*/ 1872267 h 4013570"/>
                  <a:gd name="connsiteX17" fmla="*/ 1290613 w 4087153"/>
                  <a:gd name="connsiteY17" fmla="*/ 462567 h 4013570"/>
                  <a:gd name="connsiteX18" fmla="*/ 444793 w 4087153"/>
                  <a:gd name="connsiteY18" fmla="*/ 5367 h 4013570"/>
                  <a:gd name="connsiteX0" fmla="*/ 444793 w 4087153"/>
                  <a:gd name="connsiteY0" fmla="*/ 7392 h 4015595"/>
                  <a:gd name="connsiteX1" fmla="*/ 40933 w 4087153"/>
                  <a:gd name="connsiteY1" fmla="*/ 2415312 h 4015595"/>
                  <a:gd name="connsiteX2" fmla="*/ 810553 w 4087153"/>
                  <a:gd name="connsiteY2" fmla="*/ 3238272 h 4015595"/>
                  <a:gd name="connsiteX3" fmla="*/ 1465873 w 4087153"/>
                  <a:gd name="connsiteY3" fmla="*/ 4015512 h 4015595"/>
                  <a:gd name="connsiteX4" fmla="*/ 1976413 w 4087153"/>
                  <a:gd name="connsiteY4" fmla="*/ 3741192 h 4015595"/>
                  <a:gd name="connsiteX5" fmla="*/ 2403133 w 4087153"/>
                  <a:gd name="connsiteY5" fmla="*/ 3657372 h 4015595"/>
                  <a:gd name="connsiteX6" fmla="*/ 2730793 w 4087153"/>
                  <a:gd name="connsiteY6" fmla="*/ 3131592 h 4015595"/>
                  <a:gd name="connsiteX7" fmla="*/ 3348013 w 4087153"/>
                  <a:gd name="connsiteY7" fmla="*/ 2994432 h 4015595"/>
                  <a:gd name="connsiteX8" fmla="*/ 3622333 w 4087153"/>
                  <a:gd name="connsiteY8" fmla="*/ 2750592 h 4015595"/>
                  <a:gd name="connsiteX9" fmla="*/ 3622333 w 4087153"/>
                  <a:gd name="connsiteY9" fmla="*/ 2598192 h 4015595"/>
                  <a:gd name="connsiteX10" fmla="*/ 3949993 w 4087153"/>
                  <a:gd name="connsiteY10" fmla="*/ 2331492 h 4015595"/>
                  <a:gd name="connsiteX11" fmla="*/ 3942373 w 4087153"/>
                  <a:gd name="connsiteY11" fmla="*/ 2049552 h 4015595"/>
                  <a:gd name="connsiteX12" fmla="*/ 4087153 w 4087153"/>
                  <a:gd name="connsiteY12" fmla="*/ 1676172 h 4015595"/>
                  <a:gd name="connsiteX13" fmla="*/ 4010953 w 4087153"/>
                  <a:gd name="connsiteY13" fmla="*/ 1569492 h 4015595"/>
                  <a:gd name="connsiteX14" fmla="*/ 3965233 w 4087153"/>
                  <a:gd name="connsiteY14" fmla="*/ 1180872 h 4015595"/>
                  <a:gd name="connsiteX15" fmla="*/ 3683293 w 4087153"/>
                  <a:gd name="connsiteY15" fmla="*/ 1188492 h 4015595"/>
                  <a:gd name="connsiteX16" fmla="*/ 2525053 w 4087153"/>
                  <a:gd name="connsiteY16" fmla="*/ 1874292 h 4015595"/>
                  <a:gd name="connsiteX17" fmla="*/ 1290613 w 4087153"/>
                  <a:gd name="connsiteY17" fmla="*/ 464592 h 4015595"/>
                  <a:gd name="connsiteX18" fmla="*/ 444793 w 4087153"/>
                  <a:gd name="connsiteY18" fmla="*/ 7392 h 4015595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27311 w 4069671"/>
                  <a:gd name="connsiteY0" fmla="*/ 4 h 4008207"/>
                  <a:gd name="connsiteX1" fmla="*/ 23451 w 4069671"/>
                  <a:gd name="connsiteY1" fmla="*/ 2407924 h 4008207"/>
                  <a:gd name="connsiteX2" fmla="*/ 793071 w 4069671"/>
                  <a:gd name="connsiteY2" fmla="*/ 3230884 h 4008207"/>
                  <a:gd name="connsiteX3" fmla="*/ 1448391 w 4069671"/>
                  <a:gd name="connsiteY3" fmla="*/ 4008124 h 4008207"/>
                  <a:gd name="connsiteX4" fmla="*/ 1958931 w 4069671"/>
                  <a:gd name="connsiteY4" fmla="*/ 3733804 h 4008207"/>
                  <a:gd name="connsiteX5" fmla="*/ 2385651 w 4069671"/>
                  <a:gd name="connsiteY5" fmla="*/ 3649984 h 4008207"/>
                  <a:gd name="connsiteX6" fmla="*/ 2713311 w 4069671"/>
                  <a:gd name="connsiteY6" fmla="*/ 3124204 h 4008207"/>
                  <a:gd name="connsiteX7" fmla="*/ 3330531 w 4069671"/>
                  <a:gd name="connsiteY7" fmla="*/ 2987044 h 4008207"/>
                  <a:gd name="connsiteX8" fmla="*/ 3604851 w 4069671"/>
                  <a:gd name="connsiteY8" fmla="*/ 2743204 h 4008207"/>
                  <a:gd name="connsiteX9" fmla="*/ 3604851 w 4069671"/>
                  <a:gd name="connsiteY9" fmla="*/ 2590804 h 4008207"/>
                  <a:gd name="connsiteX10" fmla="*/ 3932511 w 4069671"/>
                  <a:gd name="connsiteY10" fmla="*/ 2324104 h 4008207"/>
                  <a:gd name="connsiteX11" fmla="*/ 3924891 w 4069671"/>
                  <a:gd name="connsiteY11" fmla="*/ 2042164 h 4008207"/>
                  <a:gd name="connsiteX12" fmla="*/ 4069671 w 4069671"/>
                  <a:gd name="connsiteY12" fmla="*/ 1668784 h 4008207"/>
                  <a:gd name="connsiteX13" fmla="*/ 3993471 w 4069671"/>
                  <a:gd name="connsiteY13" fmla="*/ 1562104 h 4008207"/>
                  <a:gd name="connsiteX14" fmla="*/ 3947751 w 4069671"/>
                  <a:gd name="connsiteY14" fmla="*/ 1173484 h 4008207"/>
                  <a:gd name="connsiteX15" fmla="*/ 3665811 w 4069671"/>
                  <a:gd name="connsiteY15" fmla="*/ 1181104 h 4008207"/>
                  <a:gd name="connsiteX16" fmla="*/ 2507571 w 4069671"/>
                  <a:gd name="connsiteY16" fmla="*/ 1866904 h 4008207"/>
                  <a:gd name="connsiteX17" fmla="*/ 1242651 w 4069671"/>
                  <a:gd name="connsiteY17" fmla="*/ 617224 h 4008207"/>
                  <a:gd name="connsiteX18" fmla="*/ 427311 w 4069671"/>
                  <a:gd name="connsiteY18" fmla="*/ 4 h 4008207"/>
                  <a:gd name="connsiteX0" fmla="*/ 484659 w 4058439"/>
                  <a:gd name="connsiteY0" fmla="*/ 3 h 4031066"/>
                  <a:gd name="connsiteX1" fmla="*/ 12219 w 4058439"/>
                  <a:gd name="connsiteY1" fmla="*/ 2430783 h 4031066"/>
                  <a:gd name="connsiteX2" fmla="*/ 781839 w 4058439"/>
                  <a:gd name="connsiteY2" fmla="*/ 3253743 h 4031066"/>
                  <a:gd name="connsiteX3" fmla="*/ 1437159 w 4058439"/>
                  <a:gd name="connsiteY3" fmla="*/ 4030983 h 4031066"/>
                  <a:gd name="connsiteX4" fmla="*/ 1947699 w 4058439"/>
                  <a:gd name="connsiteY4" fmla="*/ 3756663 h 4031066"/>
                  <a:gd name="connsiteX5" fmla="*/ 2374419 w 4058439"/>
                  <a:gd name="connsiteY5" fmla="*/ 3672843 h 4031066"/>
                  <a:gd name="connsiteX6" fmla="*/ 2702079 w 4058439"/>
                  <a:gd name="connsiteY6" fmla="*/ 3147063 h 4031066"/>
                  <a:gd name="connsiteX7" fmla="*/ 3319299 w 4058439"/>
                  <a:gd name="connsiteY7" fmla="*/ 3009903 h 4031066"/>
                  <a:gd name="connsiteX8" fmla="*/ 3593619 w 4058439"/>
                  <a:gd name="connsiteY8" fmla="*/ 2766063 h 4031066"/>
                  <a:gd name="connsiteX9" fmla="*/ 3593619 w 4058439"/>
                  <a:gd name="connsiteY9" fmla="*/ 2613663 h 4031066"/>
                  <a:gd name="connsiteX10" fmla="*/ 3921279 w 4058439"/>
                  <a:gd name="connsiteY10" fmla="*/ 2346963 h 4031066"/>
                  <a:gd name="connsiteX11" fmla="*/ 3913659 w 4058439"/>
                  <a:gd name="connsiteY11" fmla="*/ 2065023 h 4031066"/>
                  <a:gd name="connsiteX12" fmla="*/ 4058439 w 4058439"/>
                  <a:gd name="connsiteY12" fmla="*/ 1691643 h 4031066"/>
                  <a:gd name="connsiteX13" fmla="*/ 3982239 w 4058439"/>
                  <a:gd name="connsiteY13" fmla="*/ 1584963 h 4031066"/>
                  <a:gd name="connsiteX14" fmla="*/ 3936519 w 4058439"/>
                  <a:gd name="connsiteY14" fmla="*/ 1196343 h 4031066"/>
                  <a:gd name="connsiteX15" fmla="*/ 3654579 w 4058439"/>
                  <a:gd name="connsiteY15" fmla="*/ 1203963 h 4031066"/>
                  <a:gd name="connsiteX16" fmla="*/ 2496339 w 4058439"/>
                  <a:gd name="connsiteY16" fmla="*/ 1889763 h 4031066"/>
                  <a:gd name="connsiteX17" fmla="*/ 1231419 w 4058439"/>
                  <a:gd name="connsiteY17" fmla="*/ 640083 h 4031066"/>
                  <a:gd name="connsiteX18" fmla="*/ 484659 w 4058439"/>
                  <a:gd name="connsiteY18" fmla="*/ 3 h 4031066"/>
                  <a:gd name="connsiteX0" fmla="*/ 483602 w 4057382"/>
                  <a:gd name="connsiteY0" fmla="*/ 3311 h 4034374"/>
                  <a:gd name="connsiteX1" fmla="*/ 11162 w 4057382"/>
                  <a:gd name="connsiteY1" fmla="*/ 2434091 h 4034374"/>
                  <a:gd name="connsiteX2" fmla="*/ 780782 w 4057382"/>
                  <a:gd name="connsiteY2" fmla="*/ 3257051 h 4034374"/>
                  <a:gd name="connsiteX3" fmla="*/ 1436102 w 4057382"/>
                  <a:gd name="connsiteY3" fmla="*/ 4034291 h 4034374"/>
                  <a:gd name="connsiteX4" fmla="*/ 1946642 w 4057382"/>
                  <a:gd name="connsiteY4" fmla="*/ 3759971 h 4034374"/>
                  <a:gd name="connsiteX5" fmla="*/ 2373362 w 4057382"/>
                  <a:gd name="connsiteY5" fmla="*/ 3676151 h 4034374"/>
                  <a:gd name="connsiteX6" fmla="*/ 2701022 w 4057382"/>
                  <a:gd name="connsiteY6" fmla="*/ 3150371 h 4034374"/>
                  <a:gd name="connsiteX7" fmla="*/ 3318242 w 4057382"/>
                  <a:gd name="connsiteY7" fmla="*/ 3013211 h 4034374"/>
                  <a:gd name="connsiteX8" fmla="*/ 3592562 w 4057382"/>
                  <a:gd name="connsiteY8" fmla="*/ 2769371 h 4034374"/>
                  <a:gd name="connsiteX9" fmla="*/ 3592562 w 4057382"/>
                  <a:gd name="connsiteY9" fmla="*/ 2616971 h 4034374"/>
                  <a:gd name="connsiteX10" fmla="*/ 3920222 w 4057382"/>
                  <a:gd name="connsiteY10" fmla="*/ 2350271 h 4034374"/>
                  <a:gd name="connsiteX11" fmla="*/ 3912602 w 4057382"/>
                  <a:gd name="connsiteY11" fmla="*/ 2068331 h 4034374"/>
                  <a:gd name="connsiteX12" fmla="*/ 4057382 w 4057382"/>
                  <a:gd name="connsiteY12" fmla="*/ 1694951 h 4034374"/>
                  <a:gd name="connsiteX13" fmla="*/ 3981182 w 4057382"/>
                  <a:gd name="connsiteY13" fmla="*/ 1588271 h 4034374"/>
                  <a:gd name="connsiteX14" fmla="*/ 3935462 w 4057382"/>
                  <a:gd name="connsiteY14" fmla="*/ 1199651 h 4034374"/>
                  <a:gd name="connsiteX15" fmla="*/ 3653522 w 4057382"/>
                  <a:gd name="connsiteY15" fmla="*/ 1207271 h 4034374"/>
                  <a:gd name="connsiteX16" fmla="*/ 2495282 w 4057382"/>
                  <a:gd name="connsiteY16" fmla="*/ 1893071 h 4034374"/>
                  <a:gd name="connsiteX17" fmla="*/ 483602 w 4057382"/>
                  <a:gd name="connsiteY17" fmla="*/ 3311 h 4034374"/>
                  <a:gd name="connsiteX0" fmla="*/ 492860 w 4066640"/>
                  <a:gd name="connsiteY0" fmla="*/ 1145 h 4032208"/>
                  <a:gd name="connsiteX1" fmla="*/ 20420 w 4066640"/>
                  <a:gd name="connsiteY1" fmla="*/ 2431925 h 4032208"/>
                  <a:gd name="connsiteX2" fmla="*/ 790040 w 4066640"/>
                  <a:gd name="connsiteY2" fmla="*/ 3254885 h 4032208"/>
                  <a:gd name="connsiteX3" fmla="*/ 1445360 w 4066640"/>
                  <a:gd name="connsiteY3" fmla="*/ 4032125 h 4032208"/>
                  <a:gd name="connsiteX4" fmla="*/ 1955900 w 4066640"/>
                  <a:gd name="connsiteY4" fmla="*/ 3757805 h 4032208"/>
                  <a:gd name="connsiteX5" fmla="*/ 2382620 w 4066640"/>
                  <a:gd name="connsiteY5" fmla="*/ 3673985 h 4032208"/>
                  <a:gd name="connsiteX6" fmla="*/ 2710280 w 4066640"/>
                  <a:gd name="connsiteY6" fmla="*/ 3148205 h 4032208"/>
                  <a:gd name="connsiteX7" fmla="*/ 3327500 w 4066640"/>
                  <a:gd name="connsiteY7" fmla="*/ 3011045 h 4032208"/>
                  <a:gd name="connsiteX8" fmla="*/ 3601820 w 4066640"/>
                  <a:gd name="connsiteY8" fmla="*/ 2767205 h 4032208"/>
                  <a:gd name="connsiteX9" fmla="*/ 3601820 w 4066640"/>
                  <a:gd name="connsiteY9" fmla="*/ 2614805 h 4032208"/>
                  <a:gd name="connsiteX10" fmla="*/ 3929480 w 4066640"/>
                  <a:gd name="connsiteY10" fmla="*/ 2348105 h 4032208"/>
                  <a:gd name="connsiteX11" fmla="*/ 3921860 w 4066640"/>
                  <a:gd name="connsiteY11" fmla="*/ 2066165 h 4032208"/>
                  <a:gd name="connsiteX12" fmla="*/ 4066640 w 4066640"/>
                  <a:gd name="connsiteY12" fmla="*/ 1692785 h 4032208"/>
                  <a:gd name="connsiteX13" fmla="*/ 3990440 w 4066640"/>
                  <a:gd name="connsiteY13" fmla="*/ 1586105 h 4032208"/>
                  <a:gd name="connsiteX14" fmla="*/ 3944720 w 4066640"/>
                  <a:gd name="connsiteY14" fmla="*/ 1197485 h 4032208"/>
                  <a:gd name="connsiteX15" fmla="*/ 3662780 w 4066640"/>
                  <a:gd name="connsiteY15" fmla="*/ 1205105 h 4032208"/>
                  <a:gd name="connsiteX16" fmla="*/ 2504540 w 4066640"/>
                  <a:gd name="connsiteY16" fmla="*/ 1890905 h 4032208"/>
                  <a:gd name="connsiteX17" fmla="*/ 492860 w 4066640"/>
                  <a:gd name="connsiteY17" fmla="*/ 1145 h 4032208"/>
                  <a:gd name="connsiteX0" fmla="*/ 492860 w 4066640"/>
                  <a:gd name="connsiteY0" fmla="*/ 1121 h 4032184"/>
                  <a:gd name="connsiteX1" fmla="*/ 20420 w 4066640"/>
                  <a:gd name="connsiteY1" fmla="*/ 2431901 h 4032184"/>
                  <a:gd name="connsiteX2" fmla="*/ 790040 w 4066640"/>
                  <a:gd name="connsiteY2" fmla="*/ 3254861 h 4032184"/>
                  <a:gd name="connsiteX3" fmla="*/ 1445360 w 4066640"/>
                  <a:gd name="connsiteY3" fmla="*/ 4032101 h 4032184"/>
                  <a:gd name="connsiteX4" fmla="*/ 1955900 w 4066640"/>
                  <a:gd name="connsiteY4" fmla="*/ 3757781 h 4032184"/>
                  <a:gd name="connsiteX5" fmla="*/ 2382620 w 4066640"/>
                  <a:gd name="connsiteY5" fmla="*/ 3673961 h 4032184"/>
                  <a:gd name="connsiteX6" fmla="*/ 2710280 w 4066640"/>
                  <a:gd name="connsiteY6" fmla="*/ 3148181 h 4032184"/>
                  <a:gd name="connsiteX7" fmla="*/ 3327500 w 4066640"/>
                  <a:gd name="connsiteY7" fmla="*/ 3011021 h 4032184"/>
                  <a:gd name="connsiteX8" fmla="*/ 3601820 w 4066640"/>
                  <a:gd name="connsiteY8" fmla="*/ 2767181 h 4032184"/>
                  <a:gd name="connsiteX9" fmla="*/ 3601820 w 4066640"/>
                  <a:gd name="connsiteY9" fmla="*/ 2614781 h 4032184"/>
                  <a:gd name="connsiteX10" fmla="*/ 3929480 w 4066640"/>
                  <a:gd name="connsiteY10" fmla="*/ 2348081 h 4032184"/>
                  <a:gd name="connsiteX11" fmla="*/ 3921860 w 4066640"/>
                  <a:gd name="connsiteY11" fmla="*/ 2066141 h 4032184"/>
                  <a:gd name="connsiteX12" fmla="*/ 4066640 w 4066640"/>
                  <a:gd name="connsiteY12" fmla="*/ 1692761 h 4032184"/>
                  <a:gd name="connsiteX13" fmla="*/ 3990440 w 4066640"/>
                  <a:gd name="connsiteY13" fmla="*/ 1586081 h 4032184"/>
                  <a:gd name="connsiteX14" fmla="*/ 3944720 w 4066640"/>
                  <a:gd name="connsiteY14" fmla="*/ 1197461 h 4032184"/>
                  <a:gd name="connsiteX15" fmla="*/ 3662780 w 4066640"/>
                  <a:gd name="connsiteY15" fmla="*/ 1205081 h 4032184"/>
                  <a:gd name="connsiteX16" fmla="*/ 2504540 w 4066640"/>
                  <a:gd name="connsiteY16" fmla="*/ 1890881 h 4032184"/>
                  <a:gd name="connsiteX17" fmla="*/ 492860 w 4066640"/>
                  <a:gd name="connsiteY17" fmla="*/ 1121 h 4032184"/>
                  <a:gd name="connsiteX0" fmla="*/ 518464 w 4092244"/>
                  <a:gd name="connsiteY0" fmla="*/ 1121 h 4032184"/>
                  <a:gd name="connsiteX1" fmla="*/ 46024 w 4092244"/>
                  <a:gd name="connsiteY1" fmla="*/ 2431901 h 4032184"/>
                  <a:gd name="connsiteX2" fmla="*/ 815644 w 4092244"/>
                  <a:gd name="connsiteY2" fmla="*/ 3254861 h 4032184"/>
                  <a:gd name="connsiteX3" fmla="*/ 1470964 w 4092244"/>
                  <a:gd name="connsiteY3" fmla="*/ 4032101 h 4032184"/>
                  <a:gd name="connsiteX4" fmla="*/ 1981504 w 4092244"/>
                  <a:gd name="connsiteY4" fmla="*/ 3757781 h 4032184"/>
                  <a:gd name="connsiteX5" fmla="*/ 2408224 w 4092244"/>
                  <a:gd name="connsiteY5" fmla="*/ 3673961 h 4032184"/>
                  <a:gd name="connsiteX6" fmla="*/ 2735884 w 4092244"/>
                  <a:gd name="connsiteY6" fmla="*/ 3148181 h 4032184"/>
                  <a:gd name="connsiteX7" fmla="*/ 3353104 w 4092244"/>
                  <a:gd name="connsiteY7" fmla="*/ 3011021 h 4032184"/>
                  <a:gd name="connsiteX8" fmla="*/ 3627424 w 4092244"/>
                  <a:gd name="connsiteY8" fmla="*/ 2767181 h 4032184"/>
                  <a:gd name="connsiteX9" fmla="*/ 3627424 w 4092244"/>
                  <a:gd name="connsiteY9" fmla="*/ 2614781 h 4032184"/>
                  <a:gd name="connsiteX10" fmla="*/ 3955084 w 4092244"/>
                  <a:gd name="connsiteY10" fmla="*/ 2348081 h 4032184"/>
                  <a:gd name="connsiteX11" fmla="*/ 3947464 w 4092244"/>
                  <a:gd name="connsiteY11" fmla="*/ 2066141 h 4032184"/>
                  <a:gd name="connsiteX12" fmla="*/ 4092244 w 4092244"/>
                  <a:gd name="connsiteY12" fmla="*/ 1692761 h 4032184"/>
                  <a:gd name="connsiteX13" fmla="*/ 4016044 w 4092244"/>
                  <a:gd name="connsiteY13" fmla="*/ 1586081 h 4032184"/>
                  <a:gd name="connsiteX14" fmla="*/ 3970324 w 4092244"/>
                  <a:gd name="connsiteY14" fmla="*/ 1197461 h 4032184"/>
                  <a:gd name="connsiteX15" fmla="*/ 3688384 w 4092244"/>
                  <a:gd name="connsiteY15" fmla="*/ 1205081 h 4032184"/>
                  <a:gd name="connsiteX16" fmla="*/ 2530144 w 4092244"/>
                  <a:gd name="connsiteY16" fmla="*/ 1890881 h 4032184"/>
                  <a:gd name="connsiteX17" fmla="*/ 518464 w 4092244"/>
                  <a:gd name="connsiteY17" fmla="*/ 1121 h 4032184"/>
                  <a:gd name="connsiteX0" fmla="*/ 606980 w 4058840"/>
                  <a:gd name="connsiteY0" fmla="*/ 1187 h 3956050"/>
                  <a:gd name="connsiteX1" fmla="*/ 12620 w 4058840"/>
                  <a:gd name="connsiteY1" fmla="*/ 2355767 h 3956050"/>
                  <a:gd name="connsiteX2" fmla="*/ 782240 w 4058840"/>
                  <a:gd name="connsiteY2" fmla="*/ 3178727 h 3956050"/>
                  <a:gd name="connsiteX3" fmla="*/ 1437560 w 4058840"/>
                  <a:gd name="connsiteY3" fmla="*/ 3955967 h 3956050"/>
                  <a:gd name="connsiteX4" fmla="*/ 1948100 w 4058840"/>
                  <a:gd name="connsiteY4" fmla="*/ 3681647 h 3956050"/>
                  <a:gd name="connsiteX5" fmla="*/ 2374820 w 4058840"/>
                  <a:gd name="connsiteY5" fmla="*/ 3597827 h 3956050"/>
                  <a:gd name="connsiteX6" fmla="*/ 2702480 w 4058840"/>
                  <a:gd name="connsiteY6" fmla="*/ 3072047 h 3956050"/>
                  <a:gd name="connsiteX7" fmla="*/ 3319700 w 4058840"/>
                  <a:gd name="connsiteY7" fmla="*/ 2934887 h 3956050"/>
                  <a:gd name="connsiteX8" fmla="*/ 3594020 w 4058840"/>
                  <a:gd name="connsiteY8" fmla="*/ 2691047 h 3956050"/>
                  <a:gd name="connsiteX9" fmla="*/ 3594020 w 4058840"/>
                  <a:gd name="connsiteY9" fmla="*/ 2538647 h 3956050"/>
                  <a:gd name="connsiteX10" fmla="*/ 3921680 w 4058840"/>
                  <a:gd name="connsiteY10" fmla="*/ 2271947 h 3956050"/>
                  <a:gd name="connsiteX11" fmla="*/ 3914060 w 4058840"/>
                  <a:gd name="connsiteY11" fmla="*/ 1990007 h 3956050"/>
                  <a:gd name="connsiteX12" fmla="*/ 4058840 w 4058840"/>
                  <a:gd name="connsiteY12" fmla="*/ 1616627 h 3956050"/>
                  <a:gd name="connsiteX13" fmla="*/ 3982640 w 4058840"/>
                  <a:gd name="connsiteY13" fmla="*/ 1509947 h 3956050"/>
                  <a:gd name="connsiteX14" fmla="*/ 3936920 w 4058840"/>
                  <a:gd name="connsiteY14" fmla="*/ 1121327 h 3956050"/>
                  <a:gd name="connsiteX15" fmla="*/ 3654980 w 4058840"/>
                  <a:gd name="connsiteY15" fmla="*/ 1128947 h 3956050"/>
                  <a:gd name="connsiteX16" fmla="*/ 2496740 w 4058840"/>
                  <a:gd name="connsiteY16" fmla="*/ 1814747 h 3956050"/>
                  <a:gd name="connsiteX17" fmla="*/ 606980 w 4058840"/>
                  <a:gd name="connsiteY17" fmla="*/ 1187 h 395605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2"/>
                  <a:gd name="connsiteY0" fmla="*/ 1157 h 3956020"/>
                  <a:gd name="connsiteX1" fmla="*/ 12620 w 4058842"/>
                  <a:gd name="connsiteY1" fmla="*/ 2355737 h 3956020"/>
                  <a:gd name="connsiteX2" fmla="*/ 782240 w 4058842"/>
                  <a:gd name="connsiteY2" fmla="*/ 3178697 h 3956020"/>
                  <a:gd name="connsiteX3" fmla="*/ 1437560 w 4058842"/>
                  <a:gd name="connsiteY3" fmla="*/ 3955937 h 3956020"/>
                  <a:gd name="connsiteX4" fmla="*/ 1948100 w 4058842"/>
                  <a:gd name="connsiteY4" fmla="*/ 3681617 h 3956020"/>
                  <a:gd name="connsiteX5" fmla="*/ 2374820 w 4058842"/>
                  <a:gd name="connsiteY5" fmla="*/ 3597797 h 3956020"/>
                  <a:gd name="connsiteX6" fmla="*/ 2702480 w 4058842"/>
                  <a:gd name="connsiteY6" fmla="*/ 3072017 h 3956020"/>
                  <a:gd name="connsiteX7" fmla="*/ 3319700 w 4058842"/>
                  <a:gd name="connsiteY7" fmla="*/ 2934857 h 3956020"/>
                  <a:gd name="connsiteX8" fmla="*/ 3594020 w 4058842"/>
                  <a:gd name="connsiteY8" fmla="*/ 2691017 h 3956020"/>
                  <a:gd name="connsiteX9" fmla="*/ 3594020 w 4058842"/>
                  <a:gd name="connsiteY9" fmla="*/ 2538617 h 3956020"/>
                  <a:gd name="connsiteX10" fmla="*/ 3921680 w 4058842"/>
                  <a:gd name="connsiteY10" fmla="*/ 2271917 h 3956020"/>
                  <a:gd name="connsiteX11" fmla="*/ 3914060 w 4058842"/>
                  <a:gd name="connsiteY11" fmla="*/ 1989977 h 3956020"/>
                  <a:gd name="connsiteX12" fmla="*/ 4058840 w 4058842"/>
                  <a:gd name="connsiteY12" fmla="*/ 1616597 h 3956020"/>
                  <a:gd name="connsiteX13" fmla="*/ 3906440 w 4058842"/>
                  <a:gd name="connsiteY13" fmla="*/ 1532777 h 3956020"/>
                  <a:gd name="connsiteX14" fmla="*/ 3936920 w 4058842"/>
                  <a:gd name="connsiteY14" fmla="*/ 1227977 h 3956020"/>
                  <a:gd name="connsiteX15" fmla="*/ 3654980 w 4058842"/>
                  <a:gd name="connsiteY15" fmla="*/ 1128917 h 3956020"/>
                  <a:gd name="connsiteX16" fmla="*/ 2496740 w 4058842"/>
                  <a:gd name="connsiteY16" fmla="*/ 1814717 h 3956020"/>
                  <a:gd name="connsiteX17" fmla="*/ 606980 w 4058842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51088"/>
                  <a:gd name="connsiteY0" fmla="*/ 1157 h 3956020"/>
                  <a:gd name="connsiteX1" fmla="*/ 12620 w 4051088"/>
                  <a:gd name="connsiteY1" fmla="*/ 2355737 h 3956020"/>
                  <a:gd name="connsiteX2" fmla="*/ 782240 w 4051088"/>
                  <a:gd name="connsiteY2" fmla="*/ 3178697 h 3956020"/>
                  <a:gd name="connsiteX3" fmla="*/ 1437560 w 4051088"/>
                  <a:gd name="connsiteY3" fmla="*/ 3955937 h 3956020"/>
                  <a:gd name="connsiteX4" fmla="*/ 1948100 w 4051088"/>
                  <a:gd name="connsiteY4" fmla="*/ 3681617 h 3956020"/>
                  <a:gd name="connsiteX5" fmla="*/ 2374820 w 4051088"/>
                  <a:gd name="connsiteY5" fmla="*/ 3597797 h 3956020"/>
                  <a:gd name="connsiteX6" fmla="*/ 2702480 w 4051088"/>
                  <a:gd name="connsiteY6" fmla="*/ 3072017 h 3956020"/>
                  <a:gd name="connsiteX7" fmla="*/ 3319700 w 4051088"/>
                  <a:gd name="connsiteY7" fmla="*/ 2934857 h 3956020"/>
                  <a:gd name="connsiteX8" fmla="*/ 3498770 w 4051088"/>
                  <a:gd name="connsiteY8" fmla="*/ 2481467 h 3956020"/>
                  <a:gd name="connsiteX9" fmla="*/ 3974067 w 4051088"/>
                  <a:gd name="connsiteY9" fmla="*/ 2267155 h 3956020"/>
                  <a:gd name="connsiteX10" fmla="*/ 3914060 w 4051088"/>
                  <a:gd name="connsiteY10" fmla="*/ 1989977 h 3956020"/>
                  <a:gd name="connsiteX11" fmla="*/ 4049315 w 4051088"/>
                  <a:gd name="connsiteY11" fmla="*/ 1711847 h 3956020"/>
                  <a:gd name="connsiteX12" fmla="*/ 3906440 w 4051088"/>
                  <a:gd name="connsiteY12" fmla="*/ 1532777 h 3956020"/>
                  <a:gd name="connsiteX13" fmla="*/ 3936920 w 4051088"/>
                  <a:gd name="connsiteY13" fmla="*/ 1227977 h 3956020"/>
                  <a:gd name="connsiteX14" fmla="*/ 3654980 w 4051088"/>
                  <a:gd name="connsiteY14" fmla="*/ 1128917 h 3956020"/>
                  <a:gd name="connsiteX15" fmla="*/ 2496740 w 4051088"/>
                  <a:gd name="connsiteY15" fmla="*/ 1814717 h 3956020"/>
                  <a:gd name="connsiteX16" fmla="*/ 606980 w 405108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6"/>
                  <a:gd name="connsiteY0" fmla="*/ 1157 h 3956020"/>
                  <a:gd name="connsiteX1" fmla="*/ 12620 w 4049316"/>
                  <a:gd name="connsiteY1" fmla="*/ 2355737 h 3956020"/>
                  <a:gd name="connsiteX2" fmla="*/ 782240 w 4049316"/>
                  <a:gd name="connsiteY2" fmla="*/ 3178697 h 3956020"/>
                  <a:gd name="connsiteX3" fmla="*/ 1437560 w 4049316"/>
                  <a:gd name="connsiteY3" fmla="*/ 3955937 h 3956020"/>
                  <a:gd name="connsiteX4" fmla="*/ 1948100 w 4049316"/>
                  <a:gd name="connsiteY4" fmla="*/ 3681617 h 3956020"/>
                  <a:gd name="connsiteX5" fmla="*/ 2374820 w 4049316"/>
                  <a:gd name="connsiteY5" fmla="*/ 3597797 h 3956020"/>
                  <a:gd name="connsiteX6" fmla="*/ 2702480 w 4049316"/>
                  <a:gd name="connsiteY6" fmla="*/ 3072017 h 3956020"/>
                  <a:gd name="connsiteX7" fmla="*/ 3319700 w 4049316"/>
                  <a:gd name="connsiteY7" fmla="*/ 2934857 h 3956020"/>
                  <a:gd name="connsiteX8" fmla="*/ 3498770 w 4049316"/>
                  <a:gd name="connsiteY8" fmla="*/ 2481467 h 3956020"/>
                  <a:gd name="connsiteX9" fmla="*/ 3974067 w 4049316"/>
                  <a:gd name="connsiteY9" fmla="*/ 2267155 h 3956020"/>
                  <a:gd name="connsiteX10" fmla="*/ 3914060 w 4049316"/>
                  <a:gd name="connsiteY10" fmla="*/ 1989977 h 3956020"/>
                  <a:gd name="connsiteX11" fmla="*/ 4049315 w 4049316"/>
                  <a:gd name="connsiteY11" fmla="*/ 1711847 h 3956020"/>
                  <a:gd name="connsiteX12" fmla="*/ 3906440 w 4049316"/>
                  <a:gd name="connsiteY12" fmla="*/ 1532777 h 3956020"/>
                  <a:gd name="connsiteX13" fmla="*/ 3936920 w 4049316"/>
                  <a:gd name="connsiteY13" fmla="*/ 1227977 h 3956020"/>
                  <a:gd name="connsiteX14" fmla="*/ 3654980 w 4049316"/>
                  <a:gd name="connsiteY14" fmla="*/ 1128917 h 3956020"/>
                  <a:gd name="connsiteX15" fmla="*/ 2496740 w 4049316"/>
                  <a:gd name="connsiteY15" fmla="*/ 1814717 h 3956020"/>
                  <a:gd name="connsiteX16" fmla="*/ 606980 w 4049316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103608"/>
                  <a:gd name="connsiteY0" fmla="*/ 1104 h 3955967"/>
                  <a:gd name="connsiteX1" fmla="*/ 12620 w 4103608"/>
                  <a:gd name="connsiteY1" fmla="*/ 2355684 h 3955967"/>
                  <a:gd name="connsiteX2" fmla="*/ 782240 w 4103608"/>
                  <a:gd name="connsiteY2" fmla="*/ 3178644 h 3955967"/>
                  <a:gd name="connsiteX3" fmla="*/ 1437560 w 4103608"/>
                  <a:gd name="connsiteY3" fmla="*/ 3955884 h 3955967"/>
                  <a:gd name="connsiteX4" fmla="*/ 1948100 w 4103608"/>
                  <a:gd name="connsiteY4" fmla="*/ 3681564 h 3955967"/>
                  <a:gd name="connsiteX5" fmla="*/ 2374820 w 4103608"/>
                  <a:gd name="connsiteY5" fmla="*/ 3597744 h 3955967"/>
                  <a:gd name="connsiteX6" fmla="*/ 2702480 w 4103608"/>
                  <a:gd name="connsiteY6" fmla="*/ 3071964 h 3955967"/>
                  <a:gd name="connsiteX7" fmla="*/ 3319700 w 4103608"/>
                  <a:gd name="connsiteY7" fmla="*/ 2934804 h 3955967"/>
                  <a:gd name="connsiteX8" fmla="*/ 3498770 w 4103608"/>
                  <a:gd name="connsiteY8" fmla="*/ 2481414 h 3955967"/>
                  <a:gd name="connsiteX9" fmla="*/ 3974067 w 4103608"/>
                  <a:gd name="connsiteY9" fmla="*/ 2267102 h 3955967"/>
                  <a:gd name="connsiteX10" fmla="*/ 3914060 w 4103608"/>
                  <a:gd name="connsiteY10" fmla="*/ 1989924 h 3955967"/>
                  <a:gd name="connsiteX11" fmla="*/ 4103607 w 4103608"/>
                  <a:gd name="connsiteY11" fmla="*/ 1701316 h 3955967"/>
                  <a:gd name="connsiteX12" fmla="*/ 3906440 w 4103608"/>
                  <a:gd name="connsiteY12" fmla="*/ 1532724 h 3955967"/>
                  <a:gd name="connsiteX13" fmla="*/ 3936920 w 4103608"/>
                  <a:gd name="connsiteY13" fmla="*/ 1227924 h 3955967"/>
                  <a:gd name="connsiteX14" fmla="*/ 3654980 w 4103608"/>
                  <a:gd name="connsiteY14" fmla="*/ 1128864 h 3955967"/>
                  <a:gd name="connsiteX15" fmla="*/ 2496740 w 4103608"/>
                  <a:gd name="connsiteY15" fmla="*/ 1814664 h 3955967"/>
                  <a:gd name="connsiteX16" fmla="*/ 606980 w 4103608"/>
                  <a:gd name="connsiteY16" fmla="*/ 1104 h 3955967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6331"/>
                  <a:gd name="connsiteY0" fmla="*/ 1132 h 3955995"/>
                  <a:gd name="connsiteX1" fmla="*/ 12620 w 4106331"/>
                  <a:gd name="connsiteY1" fmla="*/ 2355712 h 3955995"/>
                  <a:gd name="connsiteX2" fmla="*/ 782240 w 4106331"/>
                  <a:gd name="connsiteY2" fmla="*/ 3178672 h 3955995"/>
                  <a:gd name="connsiteX3" fmla="*/ 1437560 w 4106331"/>
                  <a:gd name="connsiteY3" fmla="*/ 3955912 h 3955995"/>
                  <a:gd name="connsiteX4" fmla="*/ 1948100 w 4106331"/>
                  <a:gd name="connsiteY4" fmla="*/ 3681592 h 3955995"/>
                  <a:gd name="connsiteX5" fmla="*/ 2374820 w 4106331"/>
                  <a:gd name="connsiteY5" fmla="*/ 3597772 h 3955995"/>
                  <a:gd name="connsiteX6" fmla="*/ 2702480 w 4106331"/>
                  <a:gd name="connsiteY6" fmla="*/ 3071992 h 3955995"/>
                  <a:gd name="connsiteX7" fmla="*/ 3319700 w 4106331"/>
                  <a:gd name="connsiteY7" fmla="*/ 2934832 h 3955995"/>
                  <a:gd name="connsiteX8" fmla="*/ 3498770 w 4106331"/>
                  <a:gd name="connsiteY8" fmla="*/ 2481442 h 3955995"/>
                  <a:gd name="connsiteX9" fmla="*/ 3974067 w 4106331"/>
                  <a:gd name="connsiteY9" fmla="*/ 2267130 h 3955995"/>
                  <a:gd name="connsiteX10" fmla="*/ 3914060 w 4106331"/>
                  <a:gd name="connsiteY10" fmla="*/ 1989952 h 3955995"/>
                  <a:gd name="connsiteX11" fmla="*/ 4103607 w 4106331"/>
                  <a:gd name="connsiteY11" fmla="*/ 1701344 h 3955995"/>
                  <a:gd name="connsiteX12" fmla="*/ 3746347 w 4106331"/>
                  <a:gd name="connsiteY12" fmla="*/ 1599458 h 3955995"/>
                  <a:gd name="connsiteX13" fmla="*/ 3936920 w 4106331"/>
                  <a:gd name="connsiteY13" fmla="*/ 1227952 h 3955995"/>
                  <a:gd name="connsiteX14" fmla="*/ 3935145 w 4106331"/>
                  <a:gd name="connsiteY14" fmla="*/ 635273 h 3955995"/>
                  <a:gd name="connsiteX15" fmla="*/ 2496740 w 4106331"/>
                  <a:gd name="connsiteY15" fmla="*/ 1814692 h 3955995"/>
                  <a:gd name="connsiteX16" fmla="*/ 606980 w 4106331"/>
                  <a:gd name="connsiteY16" fmla="*/ 1132 h 3955995"/>
                  <a:gd name="connsiteX0" fmla="*/ 606980 w 4185733"/>
                  <a:gd name="connsiteY0" fmla="*/ 1132 h 3955995"/>
                  <a:gd name="connsiteX1" fmla="*/ 12620 w 4185733"/>
                  <a:gd name="connsiteY1" fmla="*/ 2355712 h 3955995"/>
                  <a:gd name="connsiteX2" fmla="*/ 782240 w 4185733"/>
                  <a:gd name="connsiteY2" fmla="*/ 3178672 h 3955995"/>
                  <a:gd name="connsiteX3" fmla="*/ 1437560 w 4185733"/>
                  <a:gd name="connsiteY3" fmla="*/ 3955912 h 3955995"/>
                  <a:gd name="connsiteX4" fmla="*/ 1948100 w 4185733"/>
                  <a:gd name="connsiteY4" fmla="*/ 3681592 h 3955995"/>
                  <a:gd name="connsiteX5" fmla="*/ 2374820 w 4185733"/>
                  <a:gd name="connsiteY5" fmla="*/ 3597772 h 3955995"/>
                  <a:gd name="connsiteX6" fmla="*/ 2702480 w 4185733"/>
                  <a:gd name="connsiteY6" fmla="*/ 3071992 h 3955995"/>
                  <a:gd name="connsiteX7" fmla="*/ 3319700 w 4185733"/>
                  <a:gd name="connsiteY7" fmla="*/ 2934832 h 3955995"/>
                  <a:gd name="connsiteX8" fmla="*/ 3498770 w 4185733"/>
                  <a:gd name="connsiteY8" fmla="*/ 2481442 h 3955995"/>
                  <a:gd name="connsiteX9" fmla="*/ 3974067 w 4185733"/>
                  <a:gd name="connsiteY9" fmla="*/ 2267130 h 3955995"/>
                  <a:gd name="connsiteX10" fmla="*/ 3914060 w 4185733"/>
                  <a:gd name="connsiteY10" fmla="*/ 1989952 h 3955995"/>
                  <a:gd name="connsiteX11" fmla="*/ 4183655 w 4185733"/>
                  <a:gd name="connsiteY11" fmla="*/ 1487886 h 3955995"/>
                  <a:gd name="connsiteX12" fmla="*/ 3746347 w 4185733"/>
                  <a:gd name="connsiteY12" fmla="*/ 1599458 h 3955995"/>
                  <a:gd name="connsiteX13" fmla="*/ 3936920 w 4185733"/>
                  <a:gd name="connsiteY13" fmla="*/ 1227952 h 3955995"/>
                  <a:gd name="connsiteX14" fmla="*/ 3935145 w 4185733"/>
                  <a:gd name="connsiteY14" fmla="*/ 635273 h 3955995"/>
                  <a:gd name="connsiteX15" fmla="*/ 2496740 w 4185733"/>
                  <a:gd name="connsiteY15" fmla="*/ 1814692 h 3955995"/>
                  <a:gd name="connsiteX16" fmla="*/ 606980 w 4185733"/>
                  <a:gd name="connsiteY16" fmla="*/ 1132 h 395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85733" h="3955995">
                    <a:moveTo>
                      <a:pt x="606980" y="1132"/>
                    </a:moveTo>
                    <a:cubicBezTo>
                      <a:pt x="-50880" y="53202"/>
                      <a:pt x="-16590" y="1826122"/>
                      <a:pt x="12620" y="2355712"/>
                    </a:cubicBezTo>
                    <a:cubicBezTo>
                      <a:pt x="41830" y="2885302"/>
                      <a:pt x="544750" y="2911972"/>
                      <a:pt x="782240" y="3178672"/>
                    </a:cubicBezTo>
                    <a:cubicBezTo>
                      <a:pt x="1019730" y="3445372"/>
                      <a:pt x="1075610" y="3963532"/>
                      <a:pt x="1437560" y="3955912"/>
                    </a:cubicBezTo>
                    <a:cubicBezTo>
                      <a:pt x="1799510" y="3948292"/>
                      <a:pt x="1752520" y="3745092"/>
                      <a:pt x="1948100" y="3681592"/>
                    </a:cubicBezTo>
                    <a:cubicBezTo>
                      <a:pt x="2080180" y="3684132"/>
                      <a:pt x="2249090" y="3699372"/>
                      <a:pt x="2374820" y="3597772"/>
                    </a:cubicBezTo>
                    <a:cubicBezTo>
                      <a:pt x="2500550" y="3496172"/>
                      <a:pt x="2415460" y="3107552"/>
                      <a:pt x="2702480" y="3071992"/>
                    </a:cubicBezTo>
                    <a:cubicBezTo>
                      <a:pt x="2989500" y="3036432"/>
                      <a:pt x="3177460" y="3052307"/>
                      <a:pt x="3319700" y="2934832"/>
                    </a:cubicBezTo>
                    <a:cubicBezTo>
                      <a:pt x="3461940" y="2817357"/>
                      <a:pt x="3389709" y="2592726"/>
                      <a:pt x="3498770" y="2481442"/>
                    </a:cubicBezTo>
                    <a:cubicBezTo>
                      <a:pt x="3607831" y="2370158"/>
                      <a:pt x="3809919" y="2427786"/>
                      <a:pt x="3974067" y="2267130"/>
                    </a:cubicBezTo>
                    <a:cubicBezTo>
                      <a:pt x="4138215" y="2106474"/>
                      <a:pt x="3879129" y="2119826"/>
                      <a:pt x="3914060" y="1989952"/>
                    </a:cubicBezTo>
                    <a:cubicBezTo>
                      <a:pt x="3948991" y="1860078"/>
                      <a:pt x="4211607" y="1552968"/>
                      <a:pt x="4183655" y="1487886"/>
                    </a:cubicBezTo>
                    <a:cubicBezTo>
                      <a:pt x="4155703" y="1422804"/>
                      <a:pt x="3787470" y="1642780"/>
                      <a:pt x="3746347" y="1599458"/>
                    </a:cubicBezTo>
                    <a:cubicBezTo>
                      <a:pt x="3705225" y="1556136"/>
                      <a:pt x="3905454" y="1388650"/>
                      <a:pt x="3936920" y="1227952"/>
                    </a:cubicBezTo>
                    <a:cubicBezTo>
                      <a:pt x="3968386" y="1067255"/>
                      <a:pt x="4093935" y="562272"/>
                      <a:pt x="3935145" y="635273"/>
                    </a:cubicBezTo>
                    <a:cubicBezTo>
                      <a:pt x="3776355" y="708274"/>
                      <a:pt x="3051434" y="1920382"/>
                      <a:pt x="2496740" y="1814692"/>
                    </a:cubicBezTo>
                    <a:cubicBezTo>
                      <a:pt x="1942046" y="1709002"/>
                      <a:pt x="1264840" y="-50938"/>
                      <a:pt x="606980" y="1132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92B95248-AC2A-4BD3-BF87-C6438D4A985E}"/>
                  </a:ext>
                </a:extLst>
              </p:cNvPr>
              <p:cNvSpPr/>
              <p:nvPr/>
            </p:nvSpPr>
            <p:spPr>
              <a:xfrm rot="1765097">
                <a:off x="2118329" y="1308410"/>
                <a:ext cx="223068" cy="644542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B3E5EE17-23D5-4BA8-AE76-253FD3EDF658}"/>
                  </a:ext>
                </a:extLst>
              </p:cNvPr>
              <p:cNvSpPr/>
              <p:nvPr/>
            </p:nvSpPr>
            <p:spPr>
              <a:xfrm>
                <a:off x="2504228" y="998401"/>
                <a:ext cx="580195" cy="442519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6" name="楕円 1355">
                <a:extLst>
                  <a:ext uri="{FF2B5EF4-FFF2-40B4-BE49-F238E27FC236}">
                    <a16:creationId xmlns:a16="http://schemas.microsoft.com/office/drawing/2014/main" id="{CD6FDA53-F681-452B-A553-C00EB30520E2}"/>
                  </a:ext>
                </a:extLst>
              </p:cNvPr>
              <p:cNvSpPr/>
              <p:nvPr/>
            </p:nvSpPr>
            <p:spPr>
              <a:xfrm>
                <a:off x="2585701" y="1066066"/>
                <a:ext cx="319734" cy="3071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7" name="楕円 1356">
                <a:extLst>
                  <a:ext uri="{FF2B5EF4-FFF2-40B4-BE49-F238E27FC236}">
                    <a16:creationId xmlns:a16="http://schemas.microsoft.com/office/drawing/2014/main" id="{B5E7E6E9-9001-432D-9715-1EA5A92B0452}"/>
                  </a:ext>
                </a:extLst>
              </p:cNvPr>
              <p:cNvSpPr/>
              <p:nvPr/>
            </p:nvSpPr>
            <p:spPr>
              <a:xfrm>
                <a:off x="2650161" y="1102877"/>
                <a:ext cx="108037" cy="23356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47" name="二等辺三角形 1346">
              <a:extLst>
                <a:ext uri="{FF2B5EF4-FFF2-40B4-BE49-F238E27FC236}">
                  <a16:creationId xmlns:a16="http://schemas.microsoft.com/office/drawing/2014/main" id="{49EA36CB-8267-403D-8D44-9DC7B9842D46}"/>
                </a:ext>
              </a:extLst>
            </p:cNvPr>
            <p:cNvSpPr/>
            <p:nvPr/>
          </p:nvSpPr>
          <p:spPr>
            <a:xfrm rot="16724242">
              <a:off x="3419207" y="1459313"/>
              <a:ext cx="140585" cy="151296"/>
            </a:xfrm>
            <a:prstGeom prst="triangle">
              <a:avLst>
                <a:gd name="adj" fmla="val 23333"/>
              </a:avLst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E17FF025-4B4D-4CBE-B1FB-F92323E1976D}"/>
                </a:ext>
              </a:extLst>
            </p:cNvPr>
            <p:cNvSpPr/>
            <p:nvPr/>
          </p:nvSpPr>
          <p:spPr>
            <a:xfrm>
              <a:off x="4650174" y="1591703"/>
              <a:ext cx="595900" cy="1027609"/>
            </a:xfrm>
            <a:custGeom>
              <a:avLst/>
              <a:gdLst>
                <a:gd name="connsiteX0" fmla="*/ 510029 w 595900"/>
                <a:gd name="connsiteY0" fmla="*/ 2144 h 1027609"/>
                <a:gd name="connsiteX1" fmla="*/ 490975 w 595900"/>
                <a:gd name="connsiteY1" fmla="*/ 252957 h 1027609"/>
                <a:gd name="connsiteX2" fmla="*/ 410610 w 595900"/>
                <a:gd name="connsiteY2" fmla="*/ 409622 h 1027609"/>
                <a:gd name="connsiteX3" fmla="*/ 595024 w 595900"/>
                <a:gd name="connsiteY3" fmla="*/ 362572 h 1027609"/>
                <a:gd name="connsiteX4" fmla="*/ 481335 w 595900"/>
                <a:gd name="connsiteY4" fmla="*/ 574294 h 1027609"/>
                <a:gd name="connsiteX5" fmla="*/ 506640 w 595900"/>
                <a:gd name="connsiteY5" fmla="*/ 691180 h 1027609"/>
                <a:gd name="connsiteX6" fmla="*/ 306207 w 595900"/>
                <a:gd name="connsiteY6" fmla="*/ 781556 h 1027609"/>
                <a:gd name="connsiteX7" fmla="*/ 230692 w 595900"/>
                <a:gd name="connsiteY7" fmla="*/ 972752 h 1027609"/>
                <a:gd name="connsiteX8" fmla="*/ 53706 w 595900"/>
                <a:gd name="connsiteY8" fmla="*/ 1022195 h 1027609"/>
                <a:gd name="connsiteX9" fmla="*/ 0 w 595900"/>
                <a:gd name="connsiteY9" fmla="*/ 1027609 h 1027609"/>
                <a:gd name="connsiteX10" fmla="*/ 13052 w 595900"/>
                <a:gd name="connsiteY10" fmla="*/ 1013198 h 1027609"/>
                <a:gd name="connsiteX11" fmla="*/ 69987 w 595900"/>
                <a:gd name="connsiteY11" fmla="*/ 842516 h 1027609"/>
                <a:gd name="connsiteX12" fmla="*/ 270420 w 595900"/>
                <a:gd name="connsiteY12" fmla="*/ 752140 h 1027609"/>
                <a:gd name="connsiteX13" fmla="*/ 245115 w 595900"/>
                <a:gd name="connsiteY13" fmla="*/ 635254 h 1027609"/>
                <a:gd name="connsiteX14" fmla="*/ 358804 w 595900"/>
                <a:gd name="connsiteY14" fmla="*/ 423532 h 1027609"/>
                <a:gd name="connsiteX15" fmla="*/ 174390 w 595900"/>
                <a:gd name="connsiteY15" fmla="*/ 470582 h 1027609"/>
                <a:gd name="connsiteX16" fmla="*/ 254755 w 595900"/>
                <a:gd name="connsiteY16" fmla="*/ 313917 h 1027609"/>
                <a:gd name="connsiteX17" fmla="*/ 261279 w 595900"/>
                <a:gd name="connsiteY17" fmla="*/ 282459 h 1027609"/>
                <a:gd name="connsiteX18" fmla="*/ 265676 w 595900"/>
                <a:gd name="connsiteY18" fmla="*/ 261187 h 1027609"/>
                <a:gd name="connsiteX19" fmla="*/ 330552 w 595900"/>
                <a:gd name="connsiteY19" fmla="*/ 185672 h 1027609"/>
                <a:gd name="connsiteX20" fmla="*/ 490227 w 595900"/>
                <a:gd name="connsiteY20" fmla="*/ 3023 h 1027609"/>
                <a:gd name="connsiteX21" fmla="*/ 510029 w 595900"/>
                <a:gd name="connsiteY21" fmla="*/ 2144 h 10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95900" h="1027609">
                  <a:moveTo>
                    <a:pt x="510029" y="2144"/>
                  </a:moveTo>
                  <a:cubicBezTo>
                    <a:pt x="544573" y="23208"/>
                    <a:pt x="502586" y="193662"/>
                    <a:pt x="490975" y="252957"/>
                  </a:cubicBezTo>
                  <a:cubicBezTo>
                    <a:pt x="477706" y="320724"/>
                    <a:pt x="393269" y="391353"/>
                    <a:pt x="410610" y="409622"/>
                  </a:cubicBezTo>
                  <a:cubicBezTo>
                    <a:pt x="427952" y="427891"/>
                    <a:pt x="583236" y="335126"/>
                    <a:pt x="595024" y="362572"/>
                  </a:cubicBezTo>
                  <a:cubicBezTo>
                    <a:pt x="606811" y="390017"/>
                    <a:pt x="496066" y="519526"/>
                    <a:pt x="481335" y="574294"/>
                  </a:cubicBezTo>
                  <a:cubicBezTo>
                    <a:pt x="466605" y="629062"/>
                    <a:pt x="575862" y="623431"/>
                    <a:pt x="506640" y="691180"/>
                  </a:cubicBezTo>
                  <a:cubicBezTo>
                    <a:pt x="437419" y="758929"/>
                    <a:pt x="352198" y="734628"/>
                    <a:pt x="306207" y="781556"/>
                  </a:cubicBezTo>
                  <a:cubicBezTo>
                    <a:pt x="260215" y="828485"/>
                    <a:pt x="290675" y="923212"/>
                    <a:pt x="230692" y="972752"/>
                  </a:cubicBezTo>
                  <a:cubicBezTo>
                    <a:pt x="185705" y="1009906"/>
                    <a:pt x="129873" y="1015430"/>
                    <a:pt x="53706" y="1022195"/>
                  </a:cubicBezTo>
                  <a:lnTo>
                    <a:pt x="0" y="1027609"/>
                  </a:lnTo>
                  <a:lnTo>
                    <a:pt x="13052" y="1013198"/>
                  </a:lnTo>
                  <a:cubicBezTo>
                    <a:pt x="48035" y="961237"/>
                    <a:pt x="29744" y="883579"/>
                    <a:pt x="69987" y="842516"/>
                  </a:cubicBezTo>
                  <a:cubicBezTo>
                    <a:pt x="115978" y="795588"/>
                    <a:pt x="201199" y="819889"/>
                    <a:pt x="270420" y="752140"/>
                  </a:cubicBezTo>
                  <a:cubicBezTo>
                    <a:pt x="339642" y="684391"/>
                    <a:pt x="230385" y="690022"/>
                    <a:pt x="245115" y="635254"/>
                  </a:cubicBezTo>
                  <a:cubicBezTo>
                    <a:pt x="259846" y="580486"/>
                    <a:pt x="370591" y="450977"/>
                    <a:pt x="358804" y="423532"/>
                  </a:cubicBezTo>
                  <a:cubicBezTo>
                    <a:pt x="347016" y="396086"/>
                    <a:pt x="191732" y="488851"/>
                    <a:pt x="174390" y="470582"/>
                  </a:cubicBezTo>
                  <a:cubicBezTo>
                    <a:pt x="157049" y="452313"/>
                    <a:pt x="241486" y="381684"/>
                    <a:pt x="254755" y="313917"/>
                  </a:cubicBezTo>
                  <a:cubicBezTo>
                    <a:pt x="256414" y="305446"/>
                    <a:pt x="258693" y="294707"/>
                    <a:pt x="261279" y="282459"/>
                  </a:cubicBezTo>
                  <a:lnTo>
                    <a:pt x="265676" y="261187"/>
                  </a:lnTo>
                  <a:lnTo>
                    <a:pt x="330552" y="185672"/>
                  </a:lnTo>
                  <a:cubicBezTo>
                    <a:pt x="406433" y="93663"/>
                    <a:pt x="465116" y="14567"/>
                    <a:pt x="490227" y="3023"/>
                  </a:cubicBezTo>
                  <a:cubicBezTo>
                    <a:pt x="498597" y="-825"/>
                    <a:pt x="505094" y="-865"/>
                    <a:pt x="510029" y="214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9" name="フリーフォーム: 図形 1348">
              <a:extLst>
                <a:ext uri="{FF2B5EF4-FFF2-40B4-BE49-F238E27FC236}">
                  <a16:creationId xmlns:a16="http://schemas.microsoft.com/office/drawing/2014/main" id="{22CE9DDF-E031-42AA-B100-D095D7141E0D}"/>
                </a:ext>
              </a:extLst>
            </p:cNvPr>
            <p:cNvSpPr/>
            <p:nvPr/>
          </p:nvSpPr>
          <p:spPr>
            <a:xfrm>
              <a:off x="3624276" y="1792207"/>
              <a:ext cx="1429833" cy="961581"/>
            </a:xfrm>
            <a:custGeom>
              <a:avLst/>
              <a:gdLst>
                <a:gd name="connsiteX0" fmla="*/ 10954 w 3356342"/>
                <a:gd name="connsiteY0" fmla="*/ 152400 h 2324107"/>
                <a:gd name="connsiteX1" fmla="*/ 254794 w 3356342"/>
                <a:gd name="connsiteY1" fmla="*/ 1684020 h 2324107"/>
                <a:gd name="connsiteX2" fmla="*/ 1725454 w 3356342"/>
                <a:gd name="connsiteY2" fmla="*/ 2118360 h 2324107"/>
                <a:gd name="connsiteX3" fmla="*/ 2906554 w 3356342"/>
                <a:gd name="connsiteY3" fmla="*/ 2324100 h 2324107"/>
                <a:gd name="connsiteX4" fmla="*/ 2815114 w 3356342"/>
                <a:gd name="connsiteY4" fmla="*/ 2125980 h 2324107"/>
                <a:gd name="connsiteX5" fmla="*/ 3287554 w 3356342"/>
                <a:gd name="connsiteY5" fmla="*/ 2141220 h 2324107"/>
                <a:gd name="connsiteX6" fmla="*/ 2921794 w 3356342"/>
                <a:gd name="connsiteY6" fmla="*/ 1813560 h 2324107"/>
                <a:gd name="connsiteX7" fmla="*/ 3318034 w 3356342"/>
                <a:gd name="connsiteY7" fmla="*/ 1798320 h 2324107"/>
                <a:gd name="connsiteX8" fmla="*/ 1778794 w 3356342"/>
                <a:gd name="connsiteY8" fmla="*/ 982980 h 2324107"/>
                <a:gd name="connsiteX9" fmla="*/ 978694 w 3356342"/>
                <a:gd name="connsiteY9" fmla="*/ 0 h 2324107"/>
                <a:gd name="connsiteX0" fmla="*/ 43667 w 3389055"/>
                <a:gd name="connsiteY0" fmla="*/ 152400 h 2324107"/>
                <a:gd name="connsiteX1" fmla="*/ 287507 w 3389055"/>
                <a:gd name="connsiteY1" fmla="*/ 1684020 h 2324107"/>
                <a:gd name="connsiteX2" fmla="*/ 1758167 w 3389055"/>
                <a:gd name="connsiteY2" fmla="*/ 2118360 h 2324107"/>
                <a:gd name="connsiteX3" fmla="*/ 2939267 w 3389055"/>
                <a:gd name="connsiteY3" fmla="*/ 2324100 h 2324107"/>
                <a:gd name="connsiteX4" fmla="*/ 2847827 w 3389055"/>
                <a:gd name="connsiteY4" fmla="*/ 2125980 h 2324107"/>
                <a:gd name="connsiteX5" fmla="*/ 3320267 w 3389055"/>
                <a:gd name="connsiteY5" fmla="*/ 2141220 h 2324107"/>
                <a:gd name="connsiteX6" fmla="*/ 2954507 w 3389055"/>
                <a:gd name="connsiteY6" fmla="*/ 1813560 h 2324107"/>
                <a:gd name="connsiteX7" fmla="*/ 3350747 w 3389055"/>
                <a:gd name="connsiteY7" fmla="*/ 1798320 h 2324107"/>
                <a:gd name="connsiteX8" fmla="*/ 1811507 w 3389055"/>
                <a:gd name="connsiteY8" fmla="*/ 982980 h 2324107"/>
                <a:gd name="connsiteX9" fmla="*/ 1011407 w 3389055"/>
                <a:gd name="connsiteY9" fmla="*/ 0 h 2324107"/>
                <a:gd name="connsiteX0" fmla="*/ 43667 w 3399664"/>
                <a:gd name="connsiteY0" fmla="*/ 152400 h 2324107"/>
                <a:gd name="connsiteX1" fmla="*/ 287507 w 3399664"/>
                <a:gd name="connsiteY1" fmla="*/ 1684020 h 2324107"/>
                <a:gd name="connsiteX2" fmla="*/ 1758167 w 3399664"/>
                <a:gd name="connsiteY2" fmla="*/ 2118360 h 2324107"/>
                <a:gd name="connsiteX3" fmla="*/ 2939267 w 3399664"/>
                <a:gd name="connsiteY3" fmla="*/ 2324100 h 2324107"/>
                <a:gd name="connsiteX4" fmla="*/ 2847827 w 3399664"/>
                <a:gd name="connsiteY4" fmla="*/ 2125980 h 2324107"/>
                <a:gd name="connsiteX5" fmla="*/ 3320267 w 3399664"/>
                <a:gd name="connsiteY5" fmla="*/ 2141220 h 2324107"/>
                <a:gd name="connsiteX6" fmla="*/ 2954507 w 3399664"/>
                <a:gd name="connsiteY6" fmla="*/ 1813560 h 2324107"/>
                <a:gd name="connsiteX7" fmla="*/ 3350747 w 3399664"/>
                <a:gd name="connsiteY7" fmla="*/ 1798320 h 2324107"/>
                <a:gd name="connsiteX8" fmla="*/ 1613387 w 3399664"/>
                <a:gd name="connsiteY8" fmla="*/ 990600 h 2324107"/>
                <a:gd name="connsiteX9" fmla="*/ 1011407 w 3399664"/>
                <a:gd name="connsiteY9" fmla="*/ 0 h 2324107"/>
                <a:gd name="connsiteX0" fmla="*/ 43667 w 3428563"/>
                <a:gd name="connsiteY0" fmla="*/ 152400 h 2324107"/>
                <a:gd name="connsiteX1" fmla="*/ 287507 w 3428563"/>
                <a:gd name="connsiteY1" fmla="*/ 1684020 h 2324107"/>
                <a:gd name="connsiteX2" fmla="*/ 1758167 w 3428563"/>
                <a:gd name="connsiteY2" fmla="*/ 2118360 h 2324107"/>
                <a:gd name="connsiteX3" fmla="*/ 2939267 w 3428563"/>
                <a:gd name="connsiteY3" fmla="*/ 2324100 h 2324107"/>
                <a:gd name="connsiteX4" fmla="*/ 2847827 w 3428563"/>
                <a:gd name="connsiteY4" fmla="*/ 2125980 h 2324107"/>
                <a:gd name="connsiteX5" fmla="*/ 3320267 w 3428563"/>
                <a:gd name="connsiteY5" fmla="*/ 2141220 h 2324107"/>
                <a:gd name="connsiteX6" fmla="*/ 2954507 w 3428563"/>
                <a:gd name="connsiteY6" fmla="*/ 1813560 h 2324107"/>
                <a:gd name="connsiteX7" fmla="*/ 3381227 w 3428563"/>
                <a:gd name="connsiteY7" fmla="*/ 1684020 h 2324107"/>
                <a:gd name="connsiteX8" fmla="*/ 1613387 w 3428563"/>
                <a:gd name="connsiteY8" fmla="*/ 990600 h 2324107"/>
                <a:gd name="connsiteX9" fmla="*/ 1011407 w 3428563"/>
                <a:gd name="connsiteY9" fmla="*/ 0 h 2324107"/>
                <a:gd name="connsiteX0" fmla="*/ 43667 w 3427927"/>
                <a:gd name="connsiteY0" fmla="*/ 152400 h 2324107"/>
                <a:gd name="connsiteX1" fmla="*/ 287507 w 3427927"/>
                <a:gd name="connsiteY1" fmla="*/ 1684020 h 2324107"/>
                <a:gd name="connsiteX2" fmla="*/ 1758167 w 3427927"/>
                <a:gd name="connsiteY2" fmla="*/ 2118360 h 2324107"/>
                <a:gd name="connsiteX3" fmla="*/ 2939267 w 3427927"/>
                <a:gd name="connsiteY3" fmla="*/ 2324100 h 2324107"/>
                <a:gd name="connsiteX4" fmla="*/ 2847827 w 3427927"/>
                <a:gd name="connsiteY4" fmla="*/ 2125980 h 2324107"/>
                <a:gd name="connsiteX5" fmla="*/ 3388847 w 3427927"/>
                <a:gd name="connsiteY5" fmla="*/ 2080260 h 2324107"/>
                <a:gd name="connsiteX6" fmla="*/ 2954507 w 3427927"/>
                <a:gd name="connsiteY6" fmla="*/ 1813560 h 2324107"/>
                <a:gd name="connsiteX7" fmla="*/ 3381227 w 3427927"/>
                <a:gd name="connsiteY7" fmla="*/ 1684020 h 2324107"/>
                <a:gd name="connsiteX8" fmla="*/ 1613387 w 3427927"/>
                <a:gd name="connsiteY8" fmla="*/ 990600 h 2324107"/>
                <a:gd name="connsiteX9" fmla="*/ 1011407 w 3427927"/>
                <a:gd name="connsiteY9" fmla="*/ 0 h 2324107"/>
                <a:gd name="connsiteX0" fmla="*/ 60785 w 3445045"/>
                <a:gd name="connsiteY0" fmla="*/ 152400 h 2324107"/>
                <a:gd name="connsiteX1" fmla="*/ 266525 w 3445045"/>
                <a:gd name="connsiteY1" fmla="*/ 1836420 h 2324107"/>
                <a:gd name="connsiteX2" fmla="*/ 1775285 w 3445045"/>
                <a:gd name="connsiteY2" fmla="*/ 2118360 h 2324107"/>
                <a:gd name="connsiteX3" fmla="*/ 2956385 w 3445045"/>
                <a:gd name="connsiteY3" fmla="*/ 2324100 h 2324107"/>
                <a:gd name="connsiteX4" fmla="*/ 2864945 w 3445045"/>
                <a:gd name="connsiteY4" fmla="*/ 2125980 h 2324107"/>
                <a:gd name="connsiteX5" fmla="*/ 3405965 w 3445045"/>
                <a:gd name="connsiteY5" fmla="*/ 2080260 h 2324107"/>
                <a:gd name="connsiteX6" fmla="*/ 2971625 w 3445045"/>
                <a:gd name="connsiteY6" fmla="*/ 1813560 h 2324107"/>
                <a:gd name="connsiteX7" fmla="*/ 3398345 w 3445045"/>
                <a:gd name="connsiteY7" fmla="*/ 1684020 h 2324107"/>
                <a:gd name="connsiteX8" fmla="*/ 1630505 w 3445045"/>
                <a:gd name="connsiteY8" fmla="*/ 990600 h 2324107"/>
                <a:gd name="connsiteX9" fmla="*/ 1028525 w 3445045"/>
                <a:gd name="connsiteY9" fmla="*/ 0 h 2324107"/>
                <a:gd name="connsiteX0" fmla="*/ 87850 w 3472110"/>
                <a:gd name="connsiteY0" fmla="*/ 152400 h 2324107"/>
                <a:gd name="connsiteX1" fmla="*/ 293590 w 3472110"/>
                <a:gd name="connsiteY1" fmla="*/ 1836420 h 2324107"/>
                <a:gd name="connsiteX2" fmla="*/ 1802350 w 3472110"/>
                <a:gd name="connsiteY2" fmla="*/ 2118360 h 2324107"/>
                <a:gd name="connsiteX3" fmla="*/ 2983450 w 3472110"/>
                <a:gd name="connsiteY3" fmla="*/ 2324100 h 2324107"/>
                <a:gd name="connsiteX4" fmla="*/ 2892010 w 3472110"/>
                <a:gd name="connsiteY4" fmla="*/ 2125980 h 2324107"/>
                <a:gd name="connsiteX5" fmla="*/ 3433030 w 3472110"/>
                <a:gd name="connsiteY5" fmla="*/ 2080260 h 2324107"/>
                <a:gd name="connsiteX6" fmla="*/ 2998690 w 3472110"/>
                <a:gd name="connsiteY6" fmla="*/ 1813560 h 2324107"/>
                <a:gd name="connsiteX7" fmla="*/ 3425410 w 3472110"/>
                <a:gd name="connsiteY7" fmla="*/ 1684020 h 2324107"/>
                <a:gd name="connsiteX8" fmla="*/ 1657570 w 3472110"/>
                <a:gd name="connsiteY8" fmla="*/ 990600 h 2324107"/>
                <a:gd name="connsiteX9" fmla="*/ 1055590 w 3472110"/>
                <a:gd name="connsiteY9" fmla="*/ 0 h 2324107"/>
                <a:gd name="connsiteX0" fmla="*/ 152772 w 3300812"/>
                <a:gd name="connsiteY0" fmla="*/ 365760 h 2324107"/>
                <a:gd name="connsiteX1" fmla="*/ 122292 w 3300812"/>
                <a:gd name="connsiteY1" fmla="*/ 1836420 h 2324107"/>
                <a:gd name="connsiteX2" fmla="*/ 1631052 w 3300812"/>
                <a:gd name="connsiteY2" fmla="*/ 2118360 h 2324107"/>
                <a:gd name="connsiteX3" fmla="*/ 2812152 w 3300812"/>
                <a:gd name="connsiteY3" fmla="*/ 2324100 h 2324107"/>
                <a:gd name="connsiteX4" fmla="*/ 2720712 w 3300812"/>
                <a:gd name="connsiteY4" fmla="*/ 2125980 h 2324107"/>
                <a:gd name="connsiteX5" fmla="*/ 3261732 w 3300812"/>
                <a:gd name="connsiteY5" fmla="*/ 2080260 h 2324107"/>
                <a:gd name="connsiteX6" fmla="*/ 2827392 w 3300812"/>
                <a:gd name="connsiteY6" fmla="*/ 1813560 h 2324107"/>
                <a:gd name="connsiteX7" fmla="*/ 3254112 w 3300812"/>
                <a:gd name="connsiteY7" fmla="*/ 1684020 h 2324107"/>
                <a:gd name="connsiteX8" fmla="*/ 1486272 w 3300812"/>
                <a:gd name="connsiteY8" fmla="*/ 990600 h 2324107"/>
                <a:gd name="connsiteX9" fmla="*/ 884292 w 3300812"/>
                <a:gd name="connsiteY9" fmla="*/ 0 h 2324107"/>
                <a:gd name="connsiteX0" fmla="*/ 207262 w 3355302"/>
                <a:gd name="connsiteY0" fmla="*/ 365760 h 2324107"/>
                <a:gd name="connsiteX1" fmla="*/ 176782 w 3355302"/>
                <a:gd name="connsiteY1" fmla="*/ 1836420 h 2324107"/>
                <a:gd name="connsiteX2" fmla="*/ 1685542 w 3355302"/>
                <a:gd name="connsiteY2" fmla="*/ 2118360 h 2324107"/>
                <a:gd name="connsiteX3" fmla="*/ 2866642 w 3355302"/>
                <a:gd name="connsiteY3" fmla="*/ 2324100 h 2324107"/>
                <a:gd name="connsiteX4" fmla="*/ 2775202 w 3355302"/>
                <a:gd name="connsiteY4" fmla="*/ 2125980 h 2324107"/>
                <a:gd name="connsiteX5" fmla="*/ 3316222 w 3355302"/>
                <a:gd name="connsiteY5" fmla="*/ 2080260 h 2324107"/>
                <a:gd name="connsiteX6" fmla="*/ 2881882 w 3355302"/>
                <a:gd name="connsiteY6" fmla="*/ 1813560 h 2324107"/>
                <a:gd name="connsiteX7" fmla="*/ 3308602 w 3355302"/>
                <a:gd name="connsiteY7" fmla="*/ 1684020 h 2324107"/>
                <a:gd name="connsiteX8" fmla="*/ 1540762 w 3355302"/>
                <a:gd name="connsiteY8" fmla="*/ 990600 h 2324107"/>
                <a:gd name="connsiteX9" fmla="*/ 938782 w 3355302"/>
                <a:gd name="connsiteY9" fmla="*/ 0 h 2324107"/>
                <a:gd name="connsiteX0" fmla="*/ 256559 w 3404599"/>
                <a:gd name="connsiteY0" fmla="*/ 365760 h 2324107"/>
                <a:gd name="connsiteX1" fmla="*/ 226079 w 3404599"/>
                <a:gd name="connsiteY1" fmla="*/ 1836420 h 2324107"/>
                <a:gd name="connsiteX2" fmla="*/ 1734839 w 3404599"/>
                <a:gd name="connsiteY2" fmla="*/ 2118360 h 2324107"/>
                <a:gd name="connsiteX3" fmla="*/ 2915939 w 3404599"/>
                <a:gd name="connsiteY3" fmla="*/ 2324100 h 2324107"/>
                <a:gd name="connsiteX4" fmla="*/ 2824499 w 3404599"/>
                <a:gd name="connsiteY4" fmla="*/ 2125980 h 2324107"/>
                <a:gd name="connsiteX5" fmla="*/ 3365519 w 3404599"/>
                <a:gd name="connsiteY5" fmla="*/ 2080260 h 2324107"/>
                <a:gd name="connsiteX6" fmla="*/ 2931179 w 3404599"/>
                <a:gd name="connsiteY6" fmla="*/ 1813560 h 2324107"/>
                <a:gd name="connsiteX7" fmla="*/ 3357899 w 3404599"/>
                <a:gd name="connsiteY7" fmla="*/ 1684020 h 2324107"/>
                <a:gd name="connsiteX8" fmla="*/ 1590059 w 3404599"/>
                <a:gd name="connsiteY8" fmla="*/ 990600 h 2324107"/>
                <a:gd name="connsiteX9" fmla="*/ 988079 w 3404599"/>
                <a:gd name="connsiteY9" fmla="*/ 0 h 2324107"/>
                <a:gd name="connsiteX0" fmla="*/ 196973 w 3345013"/>
                <a:gd name="connsiteY0" fmla="*/ 365760 h 2416216"/>
                <a:gd name="connsiteX1" fmla="*/ 166493 w 3345013"/>
                <a:gd name="connsiteY1" fmla="*/ 1836420 h 2416216"/>
                <a:gd name="connsiteX2" fmla="*/ 1515159 w 3345013"/>
                <a:gd name="connsiteY2" fmla="*/ 2385180 h 2416216"/>
                <a:gd name="connsiteX3" fmla="*/ 2856353 w 3345013"/>
                <a:gd name="connsiteY3" fmla="*/ 2324100 h 2416216"/>
                <a:gd name="connsiteX4" fmla="*/ 2764913 w 3345013"/>
                <a:gd name="connsiteY4" fmla="*/ 2125980 h 2416216"/>
                <a:gd name="connsiteX5" fmla="*/ 3305933 w 3345013"/>
                <a:gd name="connsiteY5" fmla="*/ 2080260 h 2416216"/>
                <a:gd name="connsiteX6" fmla="*/ 2871593 w 3345013"/>
                <a:gd name="connsiteY6" fmla="*/ 1813560 h 2416216"/>
                <a:gd name="connsiteX7" fmla="*/ 3298313 w 3345013"/>
                <a:gd name="connsiteY7" fmla="*/ 1684020 h 2416216"/>
                <a:gd name="connsiteX8" fmla="*/ 1530473 w 3345013"/>
                <a:gd name="connsiteY8" fmla="*/ 990600 h 2416216"/>
                <a:gd name="connsiteX9" fmla="*/ 928493 w 3345013"/>
                <a:gd name="connsiteY9" fmla="*/ 0 h 2416216"/>
                <a:gd name="connsiteX0" fmla="*/ 196973 w 3357711"/>
                <a:gd name="connsiteY0" fmla="*/ 365760 h 2416216"/>
                <a:gd name="connsiteX1" fmla="*/ 166493 w 3357711"/>
                <a:gd name="connsiteY1" fmla="*/ 1836420 h 2416216"/>
                <a:gd name="connsiteX2" fmla="*/ 1515159 w 3357711"/>
                <a:gd name="connsiteY2" fmla="*/ 2385180 h 2416216"/>
                <a:gd name="connsiteX3" fmla="*/ 2856353 w 3357711"/>
                <a:gd name="connsiteY3" fmla="*/ 2324100 h 2416216"/>
                <a:gd name="connsiteX4" fmla="*/ 2764913 w 3357711"/>
                <a:gd name="connsiteY4" fmla="*/ 2125980 h 2416216"/>
                <a:gd name="connsiteX5" fmla="*/ 3305933 w 3357711"/>
                <a:gd name="connsiteY5" fmla="*/ 2080260 h 2416216"/>
                <a:gd name="connsiteX6" fmla="*/ 2871593 w 3357711"/>
                <a:gd name="connsiteY6" fmla="*/ 1813560 h 2416216"/>
                <a:gd name="connsiteX7" fmla="*/ 3311655 w 3357711"/>
                <a:gd name="connsiteY7" fmla="*/ 1630657 h 2416216"/>
                <a:gd name="connsiteX8" fmla="*/ 1530473 w 3357711"/>
                <a:gd name="connsiteY8" fmla="*/ 990600 h 2416216"/>
                <a:gd name="connsiteX9" fmla="*/ 928493 w 3357711"/>
                <a:gd name="connsiteY9" fmla="*/ 0 h 2416216"/>
                <a:gd name="connsiteX0" fmla="*/ 216001 w 3336713"/>
                <a:gd name="connsiteY0" fmla="*/ 125620 h 2416216"/>
                <a:gd name="connsiteX1" fmla="*/ 145495 w 3336713"/>
                <a:gd name="connsiteY1" fmla="*/ 1836420 h 2416216"/>
                <a:gd name="connsiteX2" fmla="*/ 1494161 w 3336713"/>
                <a:gd name="connsiteY2" fmla="*/ 2385180 h 2416216"/>
                <a:gd name="connsiteX3" fmla="*/ 2835355 w 3336713"/>
                <a:gd name="connsiteY3" fmla="*/ 2324100 h 2416216"/>
                <a:gd name="connsiteX4" fmla="*/ 2743915 w 3336713"/>
                <a:gd name="connsiteY4" fmla="*/ 2125980 h 2416216"/>
                <a:gd name="connsiteX5" fmla="*/ 3284935 w 3336713"/>
                <a:gd name="connsiteY5" fmla="*/ 2080260 h 2416216"/>
                <a:gd name="connsiteX6" fmla="*/ 2850595 w 3336713"/>
                <a:gd name="connsiteY6" fmla="*/ 1813560 h 2416216"/>
                <a:gd name="connsiteX7" fmla="*/ 3290657 w 3336713"/>
                <a:gd name="connsiteY7" fmla="*/ 1630657 h 2416216"/>
                <a:gd name="connsiteX8" fmla="*/ 1509475 w 3336713"/>
                <a:gd name="connsiteY8" fmla="*/ 990600 h 2416216"/>
                <a:gd name="connsiteX9" fmla="*/ 907495 w 3336713"/>
                <a:gd name="connsiteY9" fmla="*/ 0 h 2416216"/>
                <a:gd name="connsiteX0" fmla="*/ 307362 w 3428074"/>
                <a:gd name="connsiteY0" fmla="*/ 125620 h 2416216"/>
                <a:gd name="connsiteX1" fmla="*/ 236856 w 3428074"/>
                <a:gd name="connsiteY1" fmla="*/ 1836420 h 2416216"/>
                <a:gd name="connsiteX2" fmla="*/ 1585522 w 3428074"/>
                <a:gd name="connsiteY2" fmla="*/ 2385180 h 2416216"/>
                <a:gd name="connsiteX3" fmla="*/ 2926716 w 3428074"/>
                <a:gd name="connsiteY3" fmla="*/ 2324100 h 2416216"/>
                <a:gd name="connsiteX4" fmla="*/ 2835276 w 3428074"/>
                <a:gd name="connsiteY4" fmla="*/ 2125980 h 2416216"/>
                <a:gd name="connsiteX5" fmla="*/ 3376296 w 3428074"/>
                <a:gd name="connsiteY5" fmla="*/ 2080260 h 2416216"/>
                <a:gd name="connsiteX6" fmla="*/ 2941956 w 3428074"/>
                <a:gd name="connsiteY6" fmla="*/ 1813560 h 2416216"/>
                <a:gd name="connsiteX7" fmla="*/ 3382018 w 3428074"/>
                <a:gd name="connsiteY7" fmla="*/ 1630657 h 2416216"/>
                <a:gd name="connsiteX8" fmla="*/ 1600836 w 3428074"/>
                <a:gd name="connsiteY8" fmla="*/ 990600 h 2416216"/>
                <a:gd name="connsiteX9" fmla="*/ 998856 w 3428074"/>
                <a:gd name="connsiteY9" fmla="*/ 0 h 2416216"/>
                <a:gd name="connsiteX0" fmla="*/ 307362 w 3433794"/>
                <a:gd name="connsiteY0" fmla="*/ 125620 h 2416216"/>
                <a:gd name="connsiteX1" fmla="*/ 236856 w 3433794"/>
                <a:gd name="connsiteY1" fmla="*/ 1836420 h 2416216"/>
                <a:gd name="connsiteX2" fmla="*/ 1585522 w 3433794"/>
                <a:gd name="connsiteY2" fmla="*/ 2385180 h 2416216"/>
                <a:gd name="connsiteX3" fmla="*/ 2926716 w 3433794"/>
                <a:gd name="connsiteY3" fmla="*/ 2324100 h 2416216"/>
                <a:gd name="connsiteX4" fmla="*/ 2835276 w 3433794"/>
                <a:gd name="connsiteY4" fmla="*/ 2125980 h 2416216"/>
                <a:gd name="connsiteX5" fmla="*/ 3376296 w 3433794"/>
                <a:gd name="connsiteY5" fmla="*/ 2080260 h 2416216"/>
                <a:gd name="connsiteX6" fmla="*/ 2941956 w 3433794"/>
                <a:gd name="connsiteY6" fmla="*/ 1813560 h 2416216"/>
                <a:gd name="connsiteX7" fmla="*/ 3382018 w 3433794"/>
                <a:gd name="connsiteY7" fmla="*/ 1630657 h 2416216"/>
                <a:gd name="connsiteX8" fmla="*/ 1494108 w 3433794"/>
                <a:gd name="connsiteY8" fmla="*/ 1110667 h 2416216"/>
                <a:gd name="connsiteX9" fmla="*/ 998856 w 3433794"/>
                <a:gd name="connsiteY9" fmla="*/ 0 h 2416216"/>
                <a:gd name="connsiteX0" fmla="*/ 344731 w 3471163"/>
                <a:gd name="connsiteY0" fmla="*/ 125620 h 2416216"/>
                <a:gd name="connsiteX1" fmla="*/ 274225 w 3471163"/>
                <a:gd name="connsiteY1" fmla="*/ 1836420 h 2416216"/>
                <a:gd name="connsiteX2" fmla="*/ 1622891 w 3471163"/>
                <a:gd name="connsiteY2" fmla="*/ 2385180 h 2416216"/>
                <a:gd name="connsiteX3" fmla="*/ 2964085 w 3471163"/>
                <a:gd name="connsiteY3" fmla="*/ 2324100 h 2416216"/>
                <a:gd name="connsiteX4" fmla="*/ 2872645 w 3471163"/>
                <a:gd name="connsiteY4" fmla="*/ 2125980 h 2416216"/>
                <a:gd name="connsiteX5" fmla="*/ 3413665 w 3471163"/>
                <a:gd name="connsiteY5" fmla="*/ 2080260 h 2416216"/>
                <a:gd name="connsiteX6" fmla="*/ 2979325 w 3471163"/>
                <a:gd name="connsiteY6" fmla="*/ 1813560 h 2416216"/>
                <a:gd name="connsiteX7" fmla="*/ 3419387 w 3471163"/>
                <a:gd name="connsiteY7" fmla="*/ 1630657 h 2416216"/>
                <a:gd name="connsiteX8" fmla="*/ 1531477 w 3471163"/>
                <a:gd name="connsiteY8" fmla="*/ 1110667 h 2416216"/>
                <a:gd name="connsiteX9" fmla="*/ 1036225 w 3471163"/>
                <a:gd name="connsiteY9" fmla="*/ 0 h 2416216"/>
                <a:gd name="connsiteX0" fmla="*/ 344731 w 3471163"/>
                <a:gd name="connsiteY0" fmla="*/ 125620 h 2416216"/>
                <a:gd name="connsiteX1" fmla="*/ 274225 w 3471163"/>
                <a:gd name="connsiteY1" fmla="*/ 1836420 h 2416216"/>
                <a:gd name="connsiteX2" fmla="*/ 1622891 w 3471163"/>
                <a:gd name="connsiteY2" fmla="*/ 2385180 h 2416216"/>
                <a:gd name="connsiteX3" fmla="*/ 2964085 w 3471163"/>
                <a:gd name="connsiteY3" fmla="*/ 2324100 h 2416216"/>
                <a:gd name="connsiteX4" fmla="*/ 2872645 w 3471163"/>
                <a:gd name="connsiteY4" fmla="*/ 2125980 h 2416216"/>
                <a:gd name="connsiteX5" fmla="*/ 3413665 w 3471163"/>
                <a:gd name="connsiteY5" fmla="*/ 2080260 h 2416216"/>
                <a:gd name="connsiteX6" fmla="*/ 2979325 w 3471163"/>
                <a:gd name="connsiteY6" fmla="*/ 1813560 h 2416216"/>
                <a:gd name="connsiteX7" fmla="*/ 3419387 w 3471163"/>
                <a:gd name="connsiteY7" fmla="*/ 1630657 h 2416216"/>
                <a:gd name="connsiteX8" fmla="*/ 1531477 w 3471163"/>
                <a:gd name="connsiteY8" fmla="*/ 1110667 h 2416216"/>
                <a:gd name="connsiteX9" fmla="*/ 1036225 w 3471163"/>
                <a:gd name="connsiteY9" fmla="*/ 0 h 2416216"/>
                <a:gd name="connsiteX0" fmla="*/ 344731 w 3496506"/>
                <a:gd name="connsiteY0" fmla="*/ 125620 h 2416216"/>
                <a:gd name="connsiteX1" fmla="*/ 274225 w 3496506"/>
                <a:gd name="connsiteY1" fmla="*/ 1836420 h 2416216"/>
                <a:gd name="connsiteX2" fmla="*/ 1622891 w 3496506"/>
                <a:gd name="connsiteY2" fmla="*/ 2385180 h 2416216"/>
                <a:gd name="connsiteX3" fmla="*/ 2964085 w 3496506"/>
                <a:gd name="connsiteY3" fmla="*/ 2324100 h 2416216"/>
                <a:gd name="connsiteX4" fmla="*/ 2872645 w 3496506"/>
                <a:gd name="connsiteY4" fmla="*/ 2125980 h 2416216"/>
                <a:gd name="connsiteX5" fmla="*/ 3413665 w 3496506"/>
                <a:gd name="connsiteY5" fmla="*/ 2080260 h 2416216"/>
                <a:gd name="connsiteX6" fmla="*/ 2979325 w 3496506"/>
                <a:gd name="connsiteY6" fmla="*/ 1813560 h 2416216"/>
                <a:gd name="connsiteX7" fmla="*/ 3446069 w 3496506"/>
                <a:gd name="connsiteY7" fmla="*/ 1457224 h 2416216"/>
                <a:gd name="connsiteX8" fmla="*/ 1531477 w 3496506"/>
                <a:gd name="connsiteY8" fmla="*/ 1110667 h 2416216"/>
                <a:gd name="connsiteX9" fmla="*/ 1036225 w 3496506"/>
                <a:gd name="connsiteY9" fmla="*/ 0 h 2416216"/>
                <a:gd name="connsiteX0" fmla="*/ 344731 w 3504484"/>
                <a:gd name="connsiteY0" fmla="*/ 125620 h 2416216"/>
                <a:gd name="connsiteX1" fmla="*/ 274225 w 3504484"/>
                <a:gd name="connsiteY1" fmla="*/ 1836420 h 2416216"/>
                <a:gd name="connsiteX2" fmla="*/ 1622891 w 3504484"/>
                <a:gd name="connsiteY2" fmla="*/ 2385180 h 2416216"/>
                <a:gd name="connsiteX3" fmla="*/ 2964085 w 3504484"/>
                <a:gd name="connsiteY3" fmla="*/ 2324100 h 2416216"/>
                <a:gd name="connsiteX4" fmla="*/ 2872645 w 3504484"/>
                <a:gd name="connsiteY4" fmla="*/ 2125980 h 2416216"/>
                <a:gd name="connsiteX5" fmla="*/ 3413665 w 3504484"/>
                <a:gd name="connsiteY5" fmla="*/ 2080260 h 2416216"/>
                <a:gd name="connsiteX6" fmla="*/ 3046033 w 3504484"/>
                <a:gd name="connsiteY6" fmla="*/ 1786878 h 2416216"/>
                <a:gd name="connsiteX7" fmla="*/ 3446069 w 3504484"/>
                <a:gd name="connsiteY7" fmla="*/ 1457224 h 2416216"/>
                <a:gd name="connsiteX8" fmla="*/ 1531477 w 3504484"/>
                <a:gd name="connsiteY8" fmla="*/ 1110667 h 2416216"/>
                <a:gd name="connsiteX9" fmla="*/ 1036225 w 3504484"/>
                <a:gd name="connsiteY9" fmla="*/ 0 h 2416216"/>
                <a:gd name="connsiteX0" fmla="*/ 344731 w 3504484"/>
                <a:gd name="connsiteY0" fmla="*/ 125620 h 2416216"/>
                <a:gd name="connsiteX1" fmla="*/ 274225 w 3504484"/>
                <a:gd name="connsiteY1" fmla="*/ 1836420 h 2416216"/>
                <a:gd name="connsiteX2" fmla="*/ 1622891 w 3504484"/>
                <a:gd name="connsiteY2" fmla="*/ 2385180 h 2416216"/>
                <a:gd name="connsiteX3" fmla="*/ 2964085 w 3504484"/>
                <a:gd name="connsiteY3" fmla="*/ 2324100 h 2416216"/>
                <a:gd name="connsiteX4" fmla="*/ 2872645 w 3504484"/>
                <a:gd name="connsiteY4" fmla="*/ 2125980 h 2416216"/>
                <a:gd name="connsiteX5" fmla="*/ 3413665 w 3504484"/>
                <a:gd name="connsiteY5" fmla="*/ 2080260 h 2416216"/>
                <a:gd name="connsiteX6" fmla="*/ 3046033 w 3504484"/>
                <a:gd name="connsiteY6" fmla="*/ 1786878 h 2416216"/>
                <a:gd name="connsiteX7" fmla="*/ 3446069 w 3504484"/>
                <a:gd name="connsiteY7" fmla="*/ 1457224 h 2416216"/>
                <a:gd name="connsiteX8" fmla="*/ 1531477 w 3504484"/>
                <a:gd name="connsiteY8" fmla="*/ 1110667 h 2416216"/>
                <a:gd name="connsiteX9" fmla="*/ 1036225 w 3504484"/>
                <a:gd name="connsiteY9" fmla="*/ 0 h 2416216"/>
                <a:gd name="connsiteX0" fmla="*/ 344731 w 3504484"/>
                <a:gd name="connsiteY0" fmla="*/ 125620 h 2446467"/>
                <a:gd name="connsiteX1" fmla="*/ 274225 w 3504484"/>
                <a:gd name="connsiteY1" fmla="*/ 1836420 h 2446467"/>
                <a:gd name="connsiteX2" fmla="*/ 1622891 w 3504484"/>
                <a:gd name="connsiteY2" fmla="*/ 2385180 h 2446467"/>
                <a:gd name="connsiteX3" fmla="*/ 2990767 w 3504484"/>
                <a:gd name="connsiteY3" fmla="*/ 2404145 h 2446467"/>
                <a:gd name="connsiteX4" fmla="*/ 2872645 w 3504484"/>
                <a:gd name="connsiteY4" fmla="*/ 2125980 h 2446467"/>
                <a:gd name="connsiteX5" fmla="*/ 3413665 w 3504484"/>
                <a:gd name="connsiteY5" fmla="*/ 2080260 h 2446467"/>
                <a:gd name="connsiteX6" fmla="*/ 3046033 w 3504484"/>
                <a:gd name="connsiteY6" fmla="*/ 1786878 h 2446467"/>
                <a:gd name="connsiteX7" fmla="*/ 3446069 w 3504484"/>
                <a:gd name="connsiteY7" fmla="*/ 1457224 h 2446467"/>
                <a:gd name="connsiteX8" fmla="*/ 1531477 w 3504484"/>
                <a:gd name="connsiteY8" fmla="*/ 1110667 h 2446467"/>
                <a:gd name="connsiteX9" fmla="*/ 1036225 w 3504484"/>
                <a:gd name="connsiteY9" fmla="*/ 0 h 2446467"/>
                <a:gd name="connsiteX0" fmla="*/ 307365 w 3467118"/>
                <a:gd name="connsiteY0" fmla="*/ 125620 h 2493697"/>
                <a:gd name="connsiteX1" fmla="*/ 236859 w 3467118"/>
                <a:gd name="connsiteY1" fmla="*/ 1836420 h 2493697"/>
                <a:gd name="connsiteX2" fmla="*/ 1585524 w 3467118"/>
                <a:gd name="connsiteY2" fmla="*/ 2451885 h 2493697"/>
                <a:gd name="connsiteX3" fmla="*/ 2953401 w 3467118"/>
                <a:gd name="connsiteY3" fmla="*/ 2404145 h 2493697"/>
                <a:gd name="connsiteX4" fmla="*/ 2835279 w 3467118"/>
                <a:gd name="connsiteY4" fmla="*/ 2125980 h 2493697"/>
                <a:gd name="connsiteX5" fmla="*/ 3376299 w 3467118"/>
                <a:gd name="connsiteY5" fmla="*/ 2080260 h 2493697"/>
                <a:gd name="connsiteX6" fmla="*/ 3008667 w 3467118"/>
                <a:gd name="connsiteY6" fmla="*/ 1786878 h 2493697"/>
                <a:gd name="connsiteX7" fmla="*/ 3408703 w 3467118"/>
                <a:gd name="connsiteY7" fmla="*/ 1457224 h 2493697"/>
                <a:gd name="connsiteX8" fmla="*/ 1494111 w 3467118"/>
                <a:gd name="connsiteY8" fmla="*/ 1110667 h 2493697"/>
                <a:gd name="connsiteX9" fmla="*/ 998859 w 3467118"/>
                <a:gd name="connsiteY9" fmla="*/ 0 h 2493697"/>
                <a:gd name="connsiteX0" fmla="*/ 264130 w 3557294"/>
                <a:gd name="connsiteY0" fmla="*/ 219007 h 2493697"/>
                <a:gd name="connsiteX1" fmla="*/ 327035 w 3557294"/>
                <a:gd name="connsiteY1" fmla="*/ 1836420 h 2493697"/>
                <a:gd name="connsiteX2" fmla="*/ 1675700 w 3557294"/>
                <a:gd name="connsiteY2" fmla="*/ 2451885 h 2493697"/>
                <a:gd name="connsiteX3" fmla="*/ 3043577 w 3557294"/>
                <a:gd name="connsiteY3" fmla="*/ 2404145 h 2493697"/>
                <a:gd name="connsiteX4" fmla="*/ 2925455 w 3557294"/>
                <a:gd name="connsiteY4" fmla="*/ 2125980 h 2493697"/>
                <a:gd name="connsiteX5" fmla="*/ 3466475 w 3557294"/>
                <a:gd name="connsiteY5" fmla="*/ 2080260 h 2493697"/>
                <a:gd name="connsiteX6" fmla="*/ 3098843 w 3557294"/>
                <a:gd name="connsiteY6" fmla="*/ 1786878 h 2493697"/>
                <a:gd name="connsiteX7" fmla="*/ 3498879 w 3557294"/>
                <a:gd name="connsiteY7" fmla="*/ 1457224 h 2493697"/>
                <a:gd name="connsiteX8" fmla="*/ 1584287 w 3557294"/>
                <a:gd name="connsiteY8" fmla="*/ 1110667 h 2493697"/>
                <a:gd name="connsiteX9" fmla="*/ 1089035 w 3557294"/>
                <a:gd name="connsiteY9" fmla="*/ 0 h 2493697"/>
                <a:gd name="connsiteX0" fmla="*/ 171797 w 3464961"/>
                <a:gd name="connsiteY0" fmla="*/ 219007 h 2493697"/>
                <a:gd name="connsiteX1" fmla="*/ 234702 w 3464961"/>
                <a:gd name="connsiteY1" fmla="*/ 1836420 h 2493697"/>
                <a:gd name="connsiteX2" fmla="*/ 1583367 w 3464961"/>
                <a:gd name="connsiteY2" fmla="*/ 2451885 h 2493697"/>
                <a:gd name="connsiteX3" fmla="*/ 2951244 w 3464961"/>
                <a:gd name="connsiteY3" fmla="*/ 2404145 h 2493697"/>
                <a:gd name="connsiteX4" fmla="*/ 2833122 w 3464961"/>
                <a:gd name="connsiteY4" fmla="*/ 2125980 h 2493697"/>
                <a:gd name="connsiteX5" fmla="*/ 3374142 w 3464961"/>
                <a:gd name="connsiteY5" fmla="*/ 2080260 h 2493697"/>
                <a:gd name="connsiteX6" fmla="*/ 3006510 w 3464961"/>
                <a:gd name="connsiteY6" fmla="*/ 1786878 h 2493697"/>
                <a:gd name="connsiteX7" fmla="*/ 3406546 w 3464961"/>
                <a:gd name="connsiteY7" fmla="*/ 1457224 h 2493697"/>
                <a:gd name="connsiteX8" fmla="*/ 1491954 w 3464961"/>
                <a:gd name="connsiteY8" fmla="*/ 1110667 h 2493697"/>
                <a:gd name="connsiteX9" fmla="*/ 996702 w 3464961"/>
                <a:gd name="connsiteY9" fmla="*/ 0 h 2493697"/>
                <a:gd name="connsiteX0" fmla="*/ 171797 w 3464961"/>
                <a:gd name="connsiteY0" fmla="*/ 5550 h 2280240"/>
                <a:gd name="connsiteX1" fmla="*/ 234702 w 3464961"/>
                <a:gd name="connsiteY1" fmla="*/ 1622963 h 2280240"/>
                <a:gd name="connsiteX2" fmla="*/ 1583367 w 3464961"/>
                <a:gd name="connsiteY2" fmla="*/ 2238428 h 2280240"/>
                <a:gd name="connsiteX3" fmla="*/ 2951244 w 3464961"/>
                <a:gd name="connsiteY3" fmla="*/ 2190688 h 2280240"/>
                <a:gd name="connsiteX4" fmla="*/ 2833122 w 3464961"/>
                <a:gd name="connsiteY4" fmla="*/ 1912523 h 2280240"/>
                <a:gd name="connsiteX5" fmla="*/ 3374142 w 3464961"/>
                <a:gd name="connsiteY5" fmla="*/ 1866803 h 2280240"/>
                <a:gd name="connsiteX6" fmla="*/ 3006510 w 3464961"/>
                <a:gd name="connsiteY6" fmla="*/ 1573421 h 2280240"/>
                <a:gd name="connsiteX7" fmla="*/ 3406546 w 3464961"/>
                <a:gd name="connsiteY7" fmla="*/ 1243767 h 2280240"/>
                <a:gd name="connsiteX8" fmla="*/ 1491954 w 3464961"/>
                <a:gd name="connsiteY8" fmla="*/ 897210 h 2280240"/>
                <a:gd name="connsiteX9" fmla="*/ 796584 w 3464961"/>
                <a:gd name="connsiteY9" fmla="*/ 0 h 2280240"/>
                <a:gd name="connsiteX0" fmla="*/ 171797 w 3464961"/>
                <a:gd name="connsiteY0" fmla="*/ 5550 h 2280240"/>
                <a:gd name="connsiteX1" fmla="*/ 234702 w 3464961"/>
                <a:gd name="connsiteY1" fmla="*/ 1622963 h 2280240"/>
                <a:gd name="connsiteX2" fmla="*/ 1583367 w 3464961"/>
                <a:gd name="connsiteY2" fmla="*/ 2238428 h 2280240"/>
                <a:gd name="connsiteX3" fmla="*/ 2951244 w 3464961"/>
                <a:gd name="connsiteY3" fmla="*/ 2190688 h 2280240"/>
                <a:gd name="connsiteX4" fmla="*/ 2833122 w 3464961"/>
                <a:gd name="connsiteY4" fmla="*/ 1912523 h 2280240"/>
                <a:gd name="connsiteX5" fmla="*/ 3374142 w 3464961"/>
                <a:gd name="connsiteY5" fmla="*/ 1866803 h 2280240"/>
                <a:gd name="connsiteX6" fmla="*/ 3006510 w 3464961"/>
                <a:gd name="connsiteY6" fmla="*/ 1573421 h 2280240"/>
                <a:gd name="connsiteX7" fmla="*/ 3406546 w 3464961"/>
                <a:gd name="connsiteY7" fmla="*/ 1243767 h 2280240"/>
                <a:gd name="connsiteX8" fmla="*/ 1491953 w 3464961"/>
                <a:gd name="connsiteY8" fmla="*/ 1030621 h 2280240"/>
                <a:gd name="connsiteX9" fmla="*/ 796584 w 3464961"/>
                <a:gd name="connsiteY9" fmla="*/ 0 h 2280240"/>
                <a:gd name="connsiteX0" fmla="*/ 171797 w 3464961"/>
                <a:gd name="connsiteY0" fmla="*/ 5550 h 2280240"/>
                <a:gd name="connsiteX1" fmla="*/ 234702 w 3464961"/>
                <a:gd name="connsiteY1" fmla="*/ 1622963 h 2280240"/>
                <a:gd name="connsiteX2" fmla="*/ 1583367 w 3464961"/>
                <a:gd name="connsiteY2" fmla="*/ 2238428 h 2280240"/>
                <a:gd name="connsiteX3" fmla="*/ 2951244 w 3464961"/>
                <a:gd name="connsiteY3" fmla="*/ 2190688 h 2280240"/>
                <a:gd name="connsiteX4" fmla="*/ 2833122 w 3464961"/>
                <a:gd name="connsiteY4" fmla="*/ 1912523 h 2280240"/>
                <a:gd name="connsiteX5" fmla="*/ 3374142 w 3464961"/>
                <a:gd name="connsiteY5" fmla="*/ 1866803 h 2280240"/>
                <a:gd name="connsiteX6" fmla="*/ 3006510 w 3464961"/>
                <a:gd name="connsiteY6" fmla="*/ 1573421 h 2280240"/>
                <a:gd name="connsiteX7" fmla="*/ 3406546 w 3464961"/>
                <a:gd name="connsiteY7" fmla="*/ 1243767 h 2280240"/>
                <a:gd name="connsiteX8" fmla="*/ 1491953 w 3464961"/>
                <a:gd name="connsiteY8" fmla="*/ 1030621 h 2280240"/>
                <a:gd name="connsiteX9" fmla="*/ 796584 w 3464961"/>
                <a:gd name="connsiteY9" fmla="*/ 0 h 2280240"/>
                <a:gd name="connsiteX0" fmla="*/ 171797 w 3458933"/>
                <a:gd name="connsiteY0" fmla="*/ 5550 h 2280240"/>
                <a:gd name="connsiteX1" fmla="*/ 234702 w 3458933"/>
                <a:gd name="connsiteY1" fmla="*/ 1622963 h 2280240"/>
                <a:gd name="connsiteX2" fmla="*/ 1583367 w 3458933"/>
                <a:gd name="connsiteY2" fmla="*/ 2238428 h 2280240"/>
                <a:gd name="connsiteX3" fmla="*/ 2951244 w 3458933"/>
                <a:gd name="connsiteY3" fmla="*/ 2190688 h 2280240"/>
                <a:gd name="connsiteX4" fmla="*/ 2833122 w 3458933"/>
                <a:gd name="connsiteY4" fmla="*/ 1912523 h 2280240"/>
                <a:gd name="connsiteX5" fmla="*/ 3374142 w 3458933"/>
                <a:gd name="connsiteY5" fmla="*/ 1866803 h 2280240"/>
                <a:gd name="connsiteX6" fmla="*/ 3006510 w 3458933"/>
                <a:gd name="connsiteY6" fmla="*/ 1573421 h 2280240"/>
                <a:gd name="connsiteX7" fmla="*/ 3406546 w 3458933"/>
                <a:gd name="connsiteY7" fmla="*/ 1243767 h 2280240"/>
                <a:gd name="connsiteX8" fmla="*/ 1598682 w 3458933"/>
                <a:gd name="connsiteY8" fmla="*/ 950574 h 2280240"/>
                <a:gd name="connsiteX9" fmla="*/ 796584 w 3458933"/>
                <a:gd name="connsiteY9" fmla="*/ 0 h 2280240"/>
                <a:gd name="connsiteX0" fmla="*/ 171797 w 3390624"/>
                <a:gd name="connsiteY0" fmla="*/ 5550 h 2280240"/>
                <a:gd name="connsiteX1" fmla="*/ 234702 w 3390624"/>
                <a:gd name="connsiteY1" fmla="*/ 1622963 h 2280240"/>
                <a:gd name="connsiteX2" fmla="*/ 1583367 w 3390624"/>
                <a:gd name="connsiteY2" fmla="*/ 2238428 h 2280240"/>
                <a:gd name="connsiteX3" fmla="*/ 2951244 w 3390624"/>
                <a:gd name="connsiteY3" fmla="*/ 2190688 h 2280240"/>
                <a:gd name="connsiteX4" fmla="*/ 2833122 w 3390624"/>
                <a:gd name="connsiteY4" fmla="*/ 1912523 h 2280240"/>
                <a:gd name="connsiteX5" fmla="*/ 3374142 w 3390624"/>
                <a:gd name="connsiteY5" fmla="*/ 1866803 h 2280240"/>
                <a:gd name="connsiteX6" fmla="*/ 3006510 w 3390624"/>
                <a:gd name="connsiteY6" fmla="*/ 1573421 h 2280240"/>
                <a:gd name="connsiteX7" fmla="*/ 3313157 w 3390624"/>
                <a:gd name="connsiteY7" fmla="*/ 1083674 h 2280240"/>
                <a:gd name="connsiteX8" fmla="*/ 1598682 w 3390624"/>
                <a:gd name="connsiteY8" fmla="*/ 950574 h 2280240"/>
                <a:gd name="connsiteX9" fmla="*/ 796584 w 3390624"/>
                <a:gd name="connsiteY9" fmla="*/ 0 h 228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90624" h="2280240">
                  <a:moveTo>
                    <a:pt x="171797" y="5550"/>
                  </a:moveTo>
                  <a:cubicBezTo>
                    <a:pt x="-119682" y="737168"/>
                    <a:pt x="-560" y="1250817"/>
                    <a:pt x="234702" y="1622963"/>
                  </a:cubicBezTo>
                  <a:cubicBezTo>
                    <a:pt x="469964" y="1995109"/>
                    <a:pt x="1130610" y="2143807"/>
                    <a:pt x="1583367" y="2238428"/>
                  </a:cubicBezTo>
                  <a:cubicBezTo>
                    <a:pt x="2036124" y="2333049"/>
                    <a:pt x="2742952" y="2245005"/>
                    <a:pt x="2951244" y="2190688"/>
                  </a:cubicBezTo>
                  <a:cubicBezTo>
                    <a:pt x="3159536" y="2136371"/>
                    <a:pt x="2762639" y="1966504"/>
                    <a:pt x="2833122" y="1912523"/>
                  </a:cubicBezTo>
                  <a:cubicBezTo>
                    <a:pt x="2903605" y="1858542"/>
                    <a:pt x="3265199" y="1990024"/>
                    <a:pt x="3374142" y="1866803"/>
                  </a:cubicBezTo>
                  <a:cubicBezTo>
                    <a:pt x="3483085" y="1743582"/>
                    <a:pt x="3016674" y="1703942"/>
                    <a:pt x="3006510" y="1573421"/>
                  </a:cubicBezTo>
                  <a:cubicBezTo>
                    <a:pt x="2996346" y="1442900"/>
                    <a:pt x="3547795" y="1187482"/>
                    <a:pt x="3313157" y="1083674"/>
                  </a:cubicBezTo>
                  <a:cubicBezTo>
                    <a:pt x="3078519" y="979866"/>
                    <a:pt x="2018111" y="1131186"/>
                    <a:pt x="1598682" y="950574"/>
                  </a:cubicBezTo>
                  <a:cubicBezTo>
                    <a:pt x="1179253" y="769962"/>
                    <a:pt x="801570" y="541747"/>
                    <a:pt x="796584" y="0"/>
                  </a:cubicBezTo>
                </a:path>
              </a:pathLst>
            </a:custGeom>
            <a:pattFill prst="dashUpDiag">
              <a:fgClr>
                <a:srgbClr val="FFC000"/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58" name="テキスト ボックス 1357">
            <a:extLst>
              <a:ext uri="{FF2B5EF4-FFF2-40B4-BE49-F238E27FC236}">
                <a16:creationId xmlns:a16="http://schemas.microsoft.com/office/drawing/2014/main" id="{FC5AF4BE-2667-4353-8810-BC06D4DEBCCD}"/>
              </a:ext>
            </a:extLst>
          </p:cNvPr>
          <p:cNvSpPr txBox="1"/>
          <p:nvPr/>
        </p:nvSpPr>
        <p:spPr>
          <a:xfrm>
            <a:off x="648699" y="389357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比内地鶏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9" name="テキスト ボックス 1358">
            <a:extLst>
              <a:ext uri="{FF2B5EF4-FFF2-40B4-BE49-F238E27FC236}">
                <a16:creationId xmlns:a16="http://schemas.microsoft.com/office/drawing/2014/main" id="{8CBEFA37-E2EC-4223-9DF4-FF642041E727}"/>
              </a:ext>
            </a:extLst>
          </p:cNvPr>
          <p:cNvSpPr txBox="1"/>
          <p:nvPr/>
        </p:nvSpPr>
        <p:spPr>
          <a:xfrm>
            <a:off x="1955808" y="490957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稲庭うどん</a:t>
            </a:r>
          </a:p>
        </p:txBody>
      </p:sp>
      <p:sp>
        <p:nvSpPr>
          <p:cNvPr id="1360" name="吹き出し: 円形 1359">
            <a:extLst>
              <a:ext uri="{FF2B5EF4-FFF2-40B4-BE49-F238E27FC236}">
                <a16:creationId xmlns:a16="http://schemas.microsoft.com/office/drawing/2014/main" id="{F0273DEA-D205-4969-B978-2A9C3CE0DD27}"/>
              </a:ext>
            </a:extLst>
          </p:cNvPr>
          <p:cNvSpPr/>
          <p:nvPr/>
        </p:nvSpPr>
        <p:spPr>
          <a:xfrm>
            <a:off x="2017301" y="5355178"/>
            <a:ext cx="1046882" cy="876154"/>
          </a:xfrm>
          <a:prstGeom prst="wedgeEllipseCallout">
            <a:avLst>
              <a:gd name="adj1" fmla="val 67142"/>
              <a:gd name="adj2" fmla="val 1559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美人が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多い</a:t>
            </a:r>
          </a:p>
        </p:txBody>
      </p:sp>
      <p:sp>
        <p:nvSpPr>
          <p:cNvPr id="1362" name="Freeform 21">
            <a:extLst>
              <a:ext uri="{FF2B5EF4-FFF2-40B4-BE49-F238E27FC236}">
                <a16:creationId xmlns:a16="http://schemas.microsoft.com/office/drawing/2014/main" id="{5C77F251-2554-45FC-88C4-16D4A5A9BC70}"/>
              </a:ext>
            </a:extLst>
          </p:cNvPr>
          <p:cNvSpPr>
            <a:spLocks noEditPoints="1"/>
          </p:cNvSpPr>
          <p:nvPr/>
        </p:nvSpPr>
        <p:spPr bwMode="auto">
          <a:xfrm>
            <a:off x="3260197" y="5273269"/>
            <a:ext cx="430752" cy="1189871"/>
          </a:xfrm>
          <a:custGeom>
            <a:avLst/>
            <a:gdLst>
              <a:gd name="T0" fmla="*/ 127 w 467"/>
              <a:gd name="T1" fmla="*/ 64 h 1290"/>
              <a:gd name="T2" fmla="*/ 136 w 467"/>
              <a:gd name="T3" fmla="*/ 101 h 1290"/>
              <a:gd name="T4" fmla="*/ 125 w 467"/>
              <a:gd name="T5" fmla="*/ 152 h 1290"/>
              <a:gd name="T6" fmla="*/ 125 w 467"/>
              <a:gd name="T7" fmla="*/ 184 h 1290"/>
              <a:gd name="T8" fmla="*/ 157 w 467"/>
              <a:gd name="T9" fmla="*/ 195 h 1290"/>
              <a:gd name="T10" fmla="*/ 114 w 467"/>
              <a:gd name="T11" fmla="*/ 260 h 1290"/>
              <a:gd name="T12" fmla="*/ 102 w 467"/>
              <a:gd name="T13" fmla="*/ 344 h 1290"/>
              <a:gd name="T14" fmla="*/ 84 w 467"/>
              <a:gd name="T15" fmla="*/ 370 h 1290"/>
              <a:gd name="T16" fmla="*/ 84 w 467"/>
              <a:gd name="T17" fmla="*/ 415 h 1290"/>
              <a:gd name="T18" fmla="*/ 99 w 467"/>
              <a:gd name="T19" fmla="*/ 450 h 1290"/>
              <a:gd name="T20" fmla="*/ 81 w 467"/>
              <a:gd name="T21" fmla="*/ 551 h 1290"/>
              <a:gd name="T22" fmla="*/ 70 w 467"/>
              <a:gd name="T23" fmla="*/ 588 h 1290"/>
              <a:gd name="T24" fmla="*/ 86 w 467"/>
              <a:gd name="T25" fmla="*/ 677 h 1290"/>
              <a:gd name="T26" fmla="*/ 90 w 467"/>
              <a:gd name="T27" fmla="*/ 723 h 1290"/>
              <a:gd name="T28" fmla="*/ 97 w 467"/>
              <a:gd name="T29" fmla="*/ 780 h 1290"/>
              <a:gd name="T30" fmla="*/ 98 w 467"/>
              <a:gd name="T31" fmla="*/ 857 h 1290"/>
              <a:gd name="T32" fmla="*/ 40 w 467"/>
              <a:gd name="T33" fmla="*/ 1077 h 1290"/>
              <a:gd name="T34" fmla="*/ 13 w 467"/>
              <a:gd name="T35" fmla="*/ 1190 h 1290"/>
              <a:gd name="T36" fmla="*/ 3 w 467"/>
              <a:gd name="T37" fmla="*/ 1218 h 1290"/>
              <a:gd name="T38" fmla="*/ 14 w 467"/>
              <a:gd name="T39" fmla="*/ 1259 h 1290"/>
              <a:gd name="T40" fmla="*/ 71 w 467"/>
              <a:gd name="T41" fmla="*/ 1261 h 1290"/>
              <a:gd name="T42" fmla="*/ 181 w 467"/>
              <a:gd name="T43" fmla="*/ 1253 h 1290"/>
              <a:gd name="T44" fmla="*/ 174 w 467"/>
              <a:gd name="T45" fmla="*/ 1228 h 1290"/>
              <a:gd name="T46" fmla="*/ 132 w 467"/>
              <a:gd name="T47" fmla="*/ 1201 h 1290"/>
              <a:gd name="T48" fmla="*/ 85 w 467"/>
              <a:gd name="T49" fmla="*/ 1177 h 1290"/>
              <a:gd name="T50" fmla="*/ 203 w 467"/>
              <a:gd name="T51" fmla="*/ 1160 h 1290"/>
              <a:gd name="T52" fmla="*/ 275 w 467"/>
              <a:gd name="T53" fmla="*/ 1217 h 1290"/>
              <a:gd name="T54" fmla="*/ 281 w 467"/>
              <a:gd name="T55" fmla="*/ 1241 h 1290"/>
              <a:gd name="T56" fmla="*/ 292 w 467"/>
              <a:gd name="T57" fmla="*/ 1289 h 1290"/>
              <a:gd name="T58" fmla="*/ 340 w 467"/>
              <a:gd name="T59" fmla="*/ 1275 h 1290"/>
              <a:gd name="T60" fmla="*/ 441 w 467"/>
              <a:gd name="T61" fmla="*/ 1274 h 1290"/>
              <a:gd name="T62" fmla="*/ 451 w 467"/>
              <a:gd name="T63" fmla="*/ 1222 h 1290"/>
              <a:gd name="T64" fmla="*/ 421 w 467"/>
              <a:gd name="T65" fmla="*/ 1206 h 1290"/>
              <a:gd name="T66" fmla="*/ 395 w 467"/>
              <a:gd name="T67" fmla="*/ 1203 h 1290"/>
              <a:gd name="T68" fmla="*/ 355 w 467"/>
              <a:gd name="T69" fmla="*/ 1095 h 1290"/>
              <a:gd name="T70" fmla="*/ 345 w 467"/>
              <a:gd name="T71" fmla="*/ 907 h 1290"/>
              <a:gd name="T72" fmla="*/ 293 w 467"/>
              <a:gd name="T73" fmla="*/ 713 h 1290"/>
              <a:gd name="T74" fmla="*/ 377 w 467"/>
              <a:gd name="T75" fmla="*/ 696 h 1290"/>
              <a:gd name="T76" fmla="*/ 387 w 467"/>
              <a:gd name="T77" fmla="*/ 668 h 1290"/>
              <a:gd name="T78" fmla="*/ 378 w 467"/>
              <a:gd name="T79" fmla="*/ 511 h 1290"/>
              <a:gd name="T80" fmla="*/ 378 w 467"/>
              <a:gd name="T81" fmla="*/ 455 h 1290"/>
              <a:gd name="T82" fmla="*/ 360 w 467"/>
              <a:gd name="T83" fmla="*/ 381 h 1290"/>
              <a:gd name="T84" fmla="*/ 393 w 467"/>
              <a:gd name="T85" fmla="*/ 324 h 1290"/>
              <a:gd name="T86" fmla="*/ 383 w 467"/>
              <a:gd name="T87" fmla="*/ 287 h 1290"/>
              <a:gd name="T88" fmla="*/ 356 w 467"/>
              <a:gd name="T89" fmla="*/ 287 h 1290"/>
              <a:gd name="T90" fmla="*/ 345 w 467"/>
              <a:gd name="T91" fmla="*/ 298 h 1290"/>
              <a:gd name="T92" fmla="*/ 333 w 467"/>
              <a:gd name="T93" fmla="*/ 298 h 1290"/>
              <a:gd name="T94" fmla="*/ 328 w 467"/>
              <a:gd name="T95" fmla="*/ 363 h 1290"/>
              <a:gd name="T96" fmla="*/ 286 w 467"/>
              <a:gd name="T97" fmla="*/ 275 h 1290"/>
              <a:gd name="T98" fmla="*/ 244 w 467"/>
              <a:gd name="T99" fmla="*/ 208 h 1290"/>
              <a:gd name="T100" fmla="*/ 273 w 467"/>
              <a:gd name="T101" fmla="*/ 184 h 1290"/>
              <a:gd name="T102" fmla="*/ 298 w 467"/>
              <a:gd name="T103" fmla="*/ 102 h 1290"/>
              <a:gd name="T104" fmla="*/ 309 w 467"/>
              <a:gd name="T105" fmla="*/ 75 h 1290"/>
              <a:gd name="T106" fmla="*/ 280 w 467"/>
              <a:gd name="T107" fmla="*/ 24 h 1290"/>
              <a:gd name="T108" fmla="*/ 231 w 467"/>
              <a:gd name="T109" fmla="*/ 0 h 1290"/>
              <a:gd name="T110" fmla="*/ 163 w 467"/>
              <a:gd name="T111" fmla="*/ 24 h 1290"/>
              <a:gd name="T112" fmla="*/ 273 w 467"/>
              <a:gd name="T113" fmla="*/ 647 h 1290"/>
              <a:gd name="T114" fmla="*/ 270 w 467"/>
              <a:gd name="T115" fmla="*/ 658 h 1290"/>
              <a:gd name="T116" fmla="*/ 348 w 467"/>
              <a:gd name="T117" fmla="*/ 537 h 1290"/>
              <a:gd name="T118" fmla="*/ 338 w 467"/>
              <a:gd name="T119" fmla="*/ 541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7" h="1290">
                <a:moveTo>
                  <a:pt x="146" y="46"/>
                </a:moveTo>
                <a:lnTo>
                  <a:pt x="138" y="51"/>
                </a:lnTo>
                <a:lnTo>
                  <a:pt x="138" y="51"/>
                </a:lnTo>
                <a:lnTo>
                  <a:pt x="137" y="51"/>
                </a:lnTo>
                <a:lnTo>
                  <a:pt x="134" y="53"/>
                </a:lnTo>
                <a:lnTo>
                  <a:pt x="130" y="57"/>
                </a:lnTo>
                <a:lnTo>
                  <a:pt x="127" y="60"/>
                </a:lnTo>
                <a:lnTo>
                  <a:pt x="127" y="64"/>
                </a:lnTo>
                <a:lnTo>
                  <a:pt x="127" y="64"/>
                </a:lnTo>
                <a:lnTo>
                  <a:pt x="127" y="70"/>
                </a:lnTo>
                <a:lnTo>
                  <a:pt x="129" y="75"/>
                </a:lnTo>
                <a:lnTo>
                  <a:pt x="131" y="79"/>
                </a:lnTo>
                <a:lnTo>
                  <a:pt x="134" y="80"/>
                </a:lnTo>
                <a:lnTo>
                  <a:pt x="134" y="80"/>
                </a:lnTo>
                <a:lnTo>
                  <a:pt x="136" y="83"/>
                </a:lnTo>
                <a:lnTo>
                  <a:pt x="136" y="83"/>
                </a:lnTo>
                <a:lnTo>
                  <a:pt x="136" y="89"/>
                </a:lnTo>
                <a:lnTo>
                  <a:pt x="136" y="101"/>
                </a:lnTo>
                <a:lnTo>
                  <a:pt x="136" y="101"/>
                </a:lnTo>
                <a:lnTo>
                  <a:pt x="134" y="117"/>
                </a:lnTo>
                <a:lnTo>
                  <a:pt x="131" y="130"/>
                </a:lnTo>
                <a:lnTo>
                  <a:pt x="131" y="130"/>
                </a:lnTo>
                <a:lnTo>
                  <a:pt x="130" y="140"/>
                </a:lnTo>
                <a:lnTo>
                  <a:pt x="130" y="144"/>
                </a:lnTo>
                <a:lnTo>
                  <a:pt x="129" y="147"/>
                </a:lnTo>
                <a:lnTo>
                  <a:pt x="129" y="147"/>
                </a:lnTo>
                <a:lnTo>
                  <a:pt x="125" y="152"/>
                </a:lnTo>
                <a:lnTo>
                  <a:pt x="124" y="159"/>
                </a:lnTo>
                <a:lnTo>
                  <a:pt x="124" y="159"/>
                </a:lnTo>
                <a:lnTo>
                  <a:pt x="124" y="163"/>
                </a:lnTo>
                <a:lnTo>
                  <a:pt x="125" y="167"/>
                </a:lnTo>
                <a:lnTo>
                  <a:pt x="126" y="171"/>
                </a:lnTo>
                <a:lnTo>
                  <a:pt x="126" y="178"/>
                </a:lnTo>
                <a:lnTo>
                  <a:pt x="126" y="178"/>
                </a:lnTo>
                <a:lnTo>
                  <a:pt x="124" y="184"/>
                </a:lnTo>
                <a:lnTo>
                  <a:pt x="125" y="184"/>
                </a:lnTo>
                <a:lnTo>
                  <a:pt x="129" y="180"/>
                </a:lnTo>
                <a:lnTo>
                  <a:pt x="129" y="187"/>
                </a:lnTo>
                <a:lnTo>
                  <a:pt x="134" y="185"/>
                </a:lnTo>
                <a:lnTo>
                  <a:pt x="136" y="198"/>
                </a:lnTo>
                <a:lnTo>
                  <a:pt x="141" y="196"/>
                </a:lnTo>
                <a:lnTo>
                  <a:pt x="141" y="203"/>
                </a:lnTo>
                <a:lnTo>
                  <a:pt x="151" y="196"/>
                </a:lnTo>
                <a:lnTo>
                  <a:pt x="149" y="202"/>
                </a:lnTo>
                <a:lnTo>
                  <a:pt x="157" y="195"/>
                </a:lnTo>
                <a:lnTo>
                  <a:pt x="157" y="195"/>
                </a:lnTo>
                <a:lnTo>
                  <a:pt x="155" y="202"/>
                </a:lnTo>
                <a:lnTo>
                  <a:pt x="154" y="210"/>
                </a:lnTo>
                <a:lnTo>
                  <a:pt x="154" y="210"/>
                </a:lnTo>
                <a:lnTo>
                  <a:pt x="148" y="215"/>
                </a:lnTo>
                <a:lnTo>
                  <a:pt x="135" y="229"/>
                </a:lnTo>
                <a:lnTo>
                  <a:pt x="127" y="238"/>
                </a:lnTo>
                <a:lnTo>
                  <a:pt x="120" y="248"/>
                </a:lnTo>
                <a:lnTo>
                  <a:pt x="114" y="260"/>
                </a:lnTo>
                <a:lnTo>
                  <a:pt x="109" y="274"/>
                </a:lnTo>
                <a:lnTo>
                  <a:pt x="109" y="274"/>
                </a:lnTo>
                <a:lnTo>
                  <a:pt x="107" y="287"/>
                </a:lnTo>
                <a:lnTo>
                  <a:pt x="104" y="299"/>
                </a:lnTo>
                <a:lnTo>
                  <a:pt x="104" y="322"/>
                </a:lnTo>
                <a:lnTo>
                  <a:pt x="104" y="337"/>
                </a:lnTo>
                <a:lnTo>
                  <a:pt x="104" y="343"/>
                </a:lnTo>
                <a:lnTo>
                  <a:pt x="104" y="343"/>
                </a:lnTo>
                <a:lnTo>
                  <a:pt x="102" y="344"/>
                </a:lnTo>
                <a:lnTo>
                  <a:pt x="99" y="346"/>
                </a:lnTo>
                <a:lnTo>
                  <a:pt x="96" y="349"/>
                </a:lnTo>
                <a:lnTo>
                  <a:pt x="91" y="355"/>
                </a:lnTo>
                <a:lnTo>
                  <a:pt x="91" y="355"/>
                </a:lnTo>
                <a:lnTo>
                  <a:pt x="89" y="360"/>
                </a:lnTo>
                <a:lnTo>
                  <a:pt x="87" y="363"/>
                </a:lnTo>
                <a:lnTo>
                  <a:pt x="87" y="365"/>
                </a:lnTo>
                <a:lnTo>
                  <a:pt x="84" y="370"/>
                </a:lnTo>
                <a:lnTo>
                  <a:pt x="84" y="370"/>
                </a:lnTo>
                <a:lnTo>
                  <a:pt x="80" y="376"/>
                </a:lnTo>
                <a:lnTo>
                  <a:pt x="76" y="378"/>
                </a:lnTo>
                <a:lnTo>
                  <a:pt x="75" y="381"/>
                </a:lnTo>
                <a:lnTo>
                  <a:pt x="75" y="386"/>
                </a:lnTo>
                <a:lnTo>
                  <a:pt x="75" y="386"/>
                </a:lnTo>
                <a:lnTo>
                  <a:pt x="76" y="393"/>
                </a:lnTo>
                <a:lnTo>
                  <a:pt x="79" y="401"/>
                </a:lnTo>
                <a:lnTo>
                  <a:pt x="82" y="410"/>
                </a:lnTo>
                <a:lnTo>
                  <a:pt x="84" y="415"/>
                </a:lnTo>
                <a:lnTo>
                  <a:pt x="84" y="419"/>
                </a:lnTo>
                <a:lnTo>
                  <a:pt x="84" y="419"/>
                </a:lnTo>
                <a:lnTo>
                  <a:pt x="82" y="425"/>
                </a:lnTo>
                <a:lnTo>
                  <a:pt x="80" y="426"/>
                </a:lnTo>
                <a:lnTo>
                  <a:pt x="80" y="428"/>
                </a:lnTo>
                <a:lnTo>
                  <a:pt x="82" y="433"/>
                </a:lnTo>
                <a:lnTo>
                  <a:pt x="82" y="433"/>
                </a:lnTo>
                <a:lnTo>
                  <a:pt x="90" y="440"/>
                </a:lnTo>
                <a:lnTo>
                  <a:pt x="99" y="450"/>
                </a:lnTo>
                <a:lnTo>
                  <a:pt x="112" y="460"/>
                </a:lnTo>
                <a:lnTo>
                  <a:pt x="101" y="527"/>
                </a:lnTo>
                <a:lnTo>
                  <a:pt x="101" y="527"/>
                </a:lnTo>
                <a:lnTo>
                  <a:pt x="95" y="532"/>
                </a:lnTo>
                <a:lnTo>
                  <a:pt x="90" y="537"/>
                </a:lnTo>
                <a:lnTo>
                  <a:pt x="85" y="543"/>
                </a:lnTo>
                <a:lnTo>
                  <a:pt x="85" y="543"/>
                </a:lnTo>
                <a:lnTo>
                  <a:pt x="82" y="548"/>
                </a:lnTo>
                <a:lnTo>
                  <a:pt x="81" y="551"/>
                </a:lnTo>
                <a:lnTo>
                  <a:pt x="81" y="554"/>
                </a:lnTo>
                <a:lnTo>
                  <a:pt x="82" y="557"/>
                </a:lnTo>
                <a:lnTo>
                  <a:pt x="82" y="557"/>
                </a:lnTo>
                <a:lnTo>
                  <a:pt x="82" y="558"/>
                </a:lnTo>
                <a:lnTo>
                  <a:pt x="81" y="562"/>
                </a:lnTo>
                <a:lnTo>
                  <a:pt x="76" y="569"/>
                </a:lnTo>
                <a:lnTo>
                  <a:pt x="71" y="578"/>
                </a:lnTo>
                <a:lnTo>
                  <a:pt x="70" y="583"/>
                </a:lnTo>
                <a:lnTo>
                  <a:pt x="70" y="588"/>
                </a:lnTo>
                <a:lnTo>
                  <a:pt x="70" y="588"/>
                </a:lnTo>
                <a:lnTo>
                  <a:pt x="74" y="596"/>
                </a:lnTo>
                <a:lnTo>
                  <a:pt x="76" y="605"/>
                </a:lnTo>
                <a:lnTo>
                  <a:pt x="80" y="613"/>
                </a:lnTo>
                <a:lnTo>
                  <a:pt x="80" y="613"/>
                </a:lnTo>
                <a:lnTo>
                  <a:pt x="80" y="638"/>
                </a:lnTo>
                <a:lnTo>
                  <a:pt x="82" y="659"/>
                </a:lnTo>
                <a:lnTo>
                  <a:pt x="84" y="669"/>
                </a:lnTo>
                <a:lnTo>
                  <a:pt x="86" y="677"/>
                </a:lnTo>
                <a:lnTo>
                  <a:pt x="86" y="677"/>
                </a:lnTo>
                <a:lnTo>
                  <a:pt x="95" y="698"/>
                </a:lnTo>
                <a:lnTo>
                  <a:pt x="97" y="706"/>
                </a:lnTo>
                <a:lnTo>
                  <a:pt x="97" y="713"/>
                </a:lnTo>
                <a:lnTo>
                  <a:pt x="97" y="713"/>
                </a:lnTo>
                <a:lnTo>
                  <a:pt x="96" y="715"/>
                </a:lnTo>
                <a:lnTo>
                  <a:pt x="95" y="718"/>
                </a:lnTo>
                <a:lnTo>
                  <a:pt x="91" y="722"/>
                </a:lnTo>
                <a:lnTo>
                  <a:pt x="90" y="723"/>
                </a:lnTo>
                <a:lnTo>
                  <a:pt x="90" y="726"/>
                </a:lnTo>
                <a:lnTo>
                  <a:pt x="90" y="729"/>
                </a:lnTo>
                <a:lnTo>
                  <a:pt x="90" y="735"/>
                </a:lnTo>
                <a:lnTo>
                  <a:pt x="90" y="735"/>
                </a:lnTo>
                <a:lnTo>
                  <a:pt x="92" y="747"/>
                </a:lnTo>
                <a:lnTo>
                  <a:pt x="95" y="759"/>
                </a:lnTo>
                <a:lnTo>
                  <a:pt x="97" y="778"/>
                </a:lnTo>
                <a:lnTo>
                  <a:pt x="97" y="778"/>
                </a:lnTo>
                <a:lnTo>
                  <a:pt x="97" y="780"/>
                </a:lnTo>
                <a:lnTo>
                  <a:pt x="98" y="780"/>
                </a:lnTo>
                <a:lnTo>
                  <a:pt x="101" y="781"/>
                </a:lnTo>
                <a:lnTo>
                  <a:pt x="101" y="784"/>
                </a:lnTo>
                <a:lnTo>
                  <a:pt x="102" y="786"/>
                </a:lnTo>
                <a:lnTo>
                  <a:pt x="102" y="797"/>
                </a:lnTo>
                <a:lnTo>
                  <a:pt x="102" y="797"/>
                </a:lnTo>
                <a:lnTo>
                  <a:pt x="101" y="815"/>
                </a:lnTo>
                <a:lnTo>
                  <a:pt x="99" y="836"/>
                </a:lnTo>
                <a:lnTo>
                  <a:pt x="98" y="857"/>
                </a:lnTo>
                <a:lnTo>
                  <a:pt x="97" y="865"/>
                </a:lnTo>
                <a:lnTo>
                  <a:pt x="96" y="874"/>
                </a:lnTo>
                <a:lnTo>
                  <a:pt x="96" y="874"/>
                </a:lnTo>
                <a:lnTo>
                  <a:pt x="79" y="936"/>
                </a:lnTo>
                <a:lnTo>
                  <a:pt x="68" y="975"/>
                </a:lnTo>
                <a:lnTo>
                  <a:pt x="59" y="1004"/>
                </a:lnTo>
                <a:lnTo>
                  <a:pt x="59" y="1004"/>
                </a:lnTo>
                <a:lnTo>
                  <a:pt x="51" y="1034"/>
                </a:lnTo>
                <a:lnTo>
                  <a:pt x="40" y="1077"/>
                </a:lnTo>
                <a:lnTo>
                  <a:pt x="26" y="1129"/>
                </a:lnTo>
                <a:lnTo>
                  <a:pt x="30" y="1132"/>
                </a:lnTo>
                <a:lnTo>
                  <a:pt x="30" y="1132"/>
                </a:lnTo>
                <a:lnTo>
                  <a:pt x="28" y="1146"/>
                </a:lnTo>
                <a:lnTo>
                  <a:pt x="24" y="1160"/>
                </a:lnTo>
                <a:lnTo>
                  <a:pt x="20" y="1174"/>
                </a:lnTo>
                <a:lnTo>
                  <a:pt x="20" y="1174"/>
                </a:lnTo>
                <a:lnTo>
                  <a:pt x="17" y="1184"/>
                </a:lnTo>
                <a:lnTo>
                  <a:pt x="13" y="1190"/>
                </a:lnTo>
                <a:lnTo>
                  <a:pt x="9" y="1195"/>
                </a:lnTo>
                <a:lnTo>
                  <a:pt x="7" y="1201"/>
                </a:lnTo>
                <a:lnTo>
                  <a:pt x="7" y="1201"/>
                </a:lnTo>
                <a:lnTo>
                  <a:pt x="6" y="1207"/>
                </a:lnTo>
                <a:lnTo>
                  <a:pt x="6" y="1212"/>
                </a:lnTo>
                <a:lnTo>
                  <a:pt x="7" y="1216"/>
                </a:lnTo>
                <a:lnTo>
                  <a:pt x="7" y="1216"/>
                </a:lnTo>
                <a:lnTo>
                  <a:pt x="6" y="1217"/>
                </a:lnTo>
                <a:lnTo>
                  <a:pt x="3" y="1218"/>
                </a:lnTo>
                <a:lnTo>
                  <a:pt x="3" y="1220"/>
                </a:lnTo>
                <a:lnTo>
                  <a:pt x="3" y="1220"/>
                </a:lnTo>
                <a:lnTo>
                  <a:pt x="0" y="1236"/>
                </a:lnTo>
                <a:lnTo>
                  <a:pt x="0" y="1245"/>
                </a:lnTo>
                <a:lnTo>
                  <a:pt x="1" y="1248"/>
                </a:lnTo>
                <a:lnTo>
                  <a:pt x="2" y="1252"/>
                </a:lnTo>
                <a:lnTo>
                  <a:pt x="2" y="1252"/>
                </a:lnTo>
                <a:lnTo>
                  <a:pt x="7" y="1256"/>
                </a:lnTo>
                <a:lnTo>
                  <a:pt x="14" y="1259"/>
                </a:lnTo>
                <a:lnTo>
                  <a:pt x="22" y="1261"/>
                </a:lnTo>
                <a:lnTo>
                  <a:pt x="30" y="1262"/>
                </a:lnTo>
                <a:lnTo>
                  <a:pt x="30" y="1262"/>
                </a:lnTo>
                <a:lnTo>
                  <a:pt x="36" y="1262"/>
                </a:lnTo>
                <a:lnTo>
                  <a:pt x="41" y="1261"/>
                </a:lnTo>
                <a:lnTo>
                  <a:pt x="45" y="1259"/>
                </a:lnTo>
                <a:lnTo>
                  <a:pt x="46" y="1255"/>
                </a:lnTo>
                <a:lnTo>
                  <a:pt x="46" y="1255"/>
                </a:lnTo>
                <a:lnTo>
                  <a:pt x="71" y="1261"/>
                </a:lnTo>
                <a:lnTo>
                  <a:pt x="92" y="1264"/>
                </a:lnTo>
                <a:lnTo>
                  <a:pt x="106" y="1267"/>
                </a:lnTo>
                <a:lnTo>
                  <a:pt x="106" y="1267"/>
                </a:lnTo>
                <a:lnTo>
                  <a:pt x="137" y="1266"/>
                </a:lnTo>
                <a:lnTo>
                  <a:pt x="169" y="1264"/>
                </a:lnTo>
                <a:lnTo>
                  <a:pt x="169" y="1264"/>
                </a:lnTo>
                <a:lnTo>
                  <a:pt x="171" y="1263"/>
                </a:lnTo>
                <a:lnTo>
                  <a:pt x="175" y="1261"/>
                </a:lnTo>
                <a:lnTo>
                  <a:pt x="181" y="1253"/>
                </a:lnTo>
                <a:lnTo>
                  <a:pt x="185" y="1246"/>
                </a:lnTo>
                <a:lnTo>
                  <a:pt x="186" y="1240"/>
                </a:lnTo>
                <a:lnTo>
                  <a:pt x="186" y="1240"/>
                </a:lnTo>
                <a:lnTo>
                  <a:pt x="185" y="1236"/>
                </a:lnTo>
                <a:lnTo>
                  <a:pt x="183" y="1234"/>
                </a:lnTo>
                <a:lnTo>
                  <a:pt x="181" y="1231"/>
                </a:lnTo>
                <a:lnTo>
                  <a:pt x="181" y="1231"/>
                </a:lnTo>
                <a:lnTo>
                  <a:pt x="174" y="1228"/>
                </a:lnTo>
                <a:lnTo>
                  <a:pt x="174" y="1228"/>
                </a:lnTo>
                <a:lnTo>
                  <a:pt x="153" y="1218"/>
                </a:lnTo>
                <a:lnTo>
                  <a:pt x="153" y="1218"/>
                </a:lnTo>
                <a:lnTo>
                  <a:pt x="153" y="1217"/>
                </a:lnTo>
                <a:lnTo>
                  <a:pt x="152" y="1214"/>
                </a:lnTo>
                <a:lnTo>
                  <a:pt x="148" y="1211"/>
                </a:lnTo>
                <a:lnTo>
                  <a:pt x="141" y="1206"/>
                </a:lnTo>
                <a:lnTo>
                  <a:pt x="141" y="1206"/>
                </a:lnTo>
                <a:lnTo>
                  <a:pt x="137" y="1203"/>
                </a:lnTo>
                <a:lnTo>
                  <a:pt x="132" y="1201"/>
                </a:lnTo>
                <a:lnTo>
                  <a:pt x="124" y="1200"/>
                </a:lnTo>
                <a:lnTo>
                  <a:pt x="118" y="1200"/>
                </a:lnTo>
                <a:lnTo>
                  <a:pt x="115" y="1201"/>
                </a:lnTo>
                <a:lnTo>
                  <a:pt x="115" y="1201"/>
                </a:lnTo>
                <a:lnTo>
                  <a:pt x="107" y="1195"/>
                </a:lnTo>
                <a:lnTo>
                  <a:pt x="98" y="1190"/>
                </a:lnTo>
                <a:lnTo>
                  <a:pt x="91" y="1184"/>
                </a:lnTo>
                <a:lnTo>
                  <a:pt x="91" y="1184"/>
                </a:lnTo>
                <a:lnTo>
                  <a:pt x="85" y="1177"/>
                </a:lnTo>
                <a:lnTo>
                  <a:pt x="84" y="1174"/>
                </a:lnTo>
                <a:lnTo>
                  <a:pt x="82" y="1169"/>
                </a:lnTo>
                <a:lnTo>
                  <a:pt x="82" y="1169"/>
                </a:lnTo>
                <a:lnTo>
                  <a:pt x="82" y="1162"/>
                </a:lnTo>
                <a:lnTo>
                  <a:pt x="82" y="1151"/>
                </a:lnTo>
                <a:lnTo>
                  <a:pt x="84" y="1139"/>
                </a:lnTo>
                <a:lnTo>
                  <a:pt x="84" y="1139"/>
                </a:lnTo>
                <a:lnTo>
                  <a:pt x="203" y="1160"/>
                </a:lnTo>
                <a:lnTo>
                  <a:pt x="203" y="1160"/>
                </a:lnTo>
                <a:lnTo>
                  <a:pt x="228" y="1163"/>
                </a:lnTo>
                <a:lnTo>
                  <a:pt x="255" y="1166"/>
                </a:lnTo>
                <a:lnTo>
                  <a:pt x="282" y="1167"/>
                </a:lnTo>
                <a:lnTo>
                  <a:pt x="282" y="1167"/>
                </a:lnTo>
                <a:lnTo>
                  <a:pt x="281" y="1188"/>
                </a:lnTo>
                <a:lnTo>
                  <a:pt x="281" y="1188"/>
                </a:lnTo>
                <a:lnTo>
                  <a:pt x="280" y="1197"/>
                </a:lnTo>
                <a:lnTo>
                  <a:pt x="277" y="1207"/>
                </a:lnTo>
                <a:lnTo>
                  <a:pt x="275" y="1217"/>
                </a:lnTo>
                <a:lnTo>
                  <a:pt x="275" y="1220"/>
                </a:lnTo>
                <a:lnTo>
                  <a:pt x="275" y="1223"/>
                </a:lnTo>
                <a:lnTo>
                  <a:pt x="275" y="1223"/>
                </a:lnTo>
                <a:lnTo>
                  <a:pt x="277" y="1229"/>
                </a:lnTo>
                <a:lnTo>
                  <a:pt x="281" y="1233"/>
                </a:lnTo>
                <a:lnTo>
                  <a:pt x="284" y="1235"/>
                </a:lnTo>
                <a:lnTo>
                  <a:pt x="284" y="1235"/>
                </a:lnTo>
                <a:lnTo>
                  <a:pt x="282" y="1239"/>
                </a:lnTo>
                <a:lnTo>
                  <a:pt x="281" y="1241"/>
                </a:lnTo>
                <a:lnTo>
                  <a:pt x="280" y="1246"/>
                </a:lnTo>
                <a:lnTo>
                  <a:pt x="280" y="1246"/>
                </a:lnTo>
                <a:lnTo>
                  <a:pt x="280" y="1263"/>
                </a:lnTo>
                <a:lnTo>
                  <a:pt x="280" y="1272"/>
                </a:lnTo>
                <a:lnTo>
                  <a:pt x="281" y="1275"/>
                </a:lnTo>
                <a:lnTo>
                  <a:pt x="282" y="1279"/>
                </a:lnTo>
                <a:lnTo>
                  <a:pt x="282" y="1279"/>
                </a:lnTo>
                <a:lnTo>
                  <a:pt x="289" y="1286"/>
                </a:lnTo>
                <a:lnTo>
                  <a:pt x="292" y="1289"/>
                </a:lnTo>
                <a:lnTo>
                  <a:pt x="297" y="1290"/>
                </a:lnTo>
                <a:lnTo>
                  <a:pt x="339" y="1290"/>
                </a:lnTo>
                <a:lnTo>
                  <a:pt x="339" y="1290"/>
                </a:lnTo>
                <a:lnTo>
                  <a:pt x="338" y="1287"/>
                </a:lnTo>
                <a:lnTo>
                  <a:pt x="337" y="1284"/>
                </a:lnTo>
                <a:lnTo>
                  <a:pt x="337" y="1279"/>
                </a:lnTo>
                <a:lnTo>
                  <a:pt x="338" y="1276"/>
                </a:lnTo>
                <a:lnTo>
                  <a:pt x="340" y="1275"/>
                </a:lnTo>
                <a:lnTo>
                  <a:pt x="340" y="1275"/>
                </a:lnTo>
                <a:lnTo>
                  <a:pt x="349" y="1275"/>
                </a:lnTo>
                <a:lnTo>
                  <a:pt x="362" y="1275"/>
                </a:lnTo>
                <a:lnTo>
                  <a:pt x="378" y="1275"/>
                </a:lnTo>
                <a:lnTo>
                  <a:pt x="392" y="1279"/>
                </a:lnTo>
                <a:lnTo>
                  <a:pt x="392" y="1279"/>
                </a:lnTo>
                <a:lnTo>
                  <a:pt x="398" y="1280"/>
                </a:lnTo>
                <a:lnTo>
                  <a:pt x="406" y="1280"/>
                </a:lnTo>
                <a:lnTo>
                  <a:pt x="423" y="1278"/>
                </a:lnTo>
                <a:lnTo>
                  <a:pt x="441" y="1274"/>
                </a:lnTo>
                <a:lnTo>
                  <a:pt x="454" y="1268"/>
                </a:lnTo>
                <a:lnTo>
                  <a:pt x="454" y="1268"/>
                </a:lnTo>
                <a:lnTo>
                  <a:pt x="462" y="1263"/>
                </a:lnTo>
                <a:lnTo>
                  <a:pt x="466" y="1258"/>
                </a:lnTo>
                <a:lnTo>
                  <a:pt x="467" y="1255"/>
                </a:lnTo>
                <a:lnTo>
                  <a:pt x="467" y="1253"/>
                </a:lnTo>
                <a:lnTo>
                  <a:pt x="465" y="1235"/>
                </a:lnTo>
                <a:lnTo>
                  <a:pt x="451" y="1222"/>
                </a:lnTo>
                <a:lnTo>
                  <a:pt x="451" y="1222"/>
                </a:lnTo>
                <a:lnTo>
                  <a:pt x="451" y="1220"/>
                </a:lnTo>
                <a:lnTo>
                  <a:pt x="449" y="1218"/>
                </a:lnTo>
                <a:lnTo>
                  <a:pt x="445" y="1217"/>
                </a:lnTo>
                <a:lnTo>
                  <a:pt x="445" y="1217"/>
                </a:lnTo>
                <a:lnTo>
                  <a:pt x="434" y="1216"/>
                </a:lnTo>
                <a:lnTo>
                  <a:pt x="427" y="1214"/>
                </a:lnTo>
                <a:lnTo>
                  <a:pt x="427" y="1214"/>
                </a:lnTo>
                <a:lnTo>
                  <a:pt x="424" y="1210"/>
                </a:lnTo>
                <a:lnTo>
                  <a:pt x="421" y="1206"/>
                </a:lnTo>
                <a:lnTo>
                  <a:pt x="416" y="1203"/>
                </a:lnTo>
                <a:lnTo>
                  <a:pt x="416" y="1203"/>
                </a:lnTo>
                <a:lnTo>
                  <a:pt x="410" y="1201"/>
                </a:lnTo>
                <a:lnTo>
                  <a:pt x="404" y="1201"/>
                </a:lnTo>
                <a:lnTo>
                  <a:pt x="400" y="1201"/>
                </a:lnTo>
                <a:lnTo>
                  <a:pt x="398" y="1202"/>
                </a:lnTo>
                <a:lnTo>
                  <a:pt x="398" y="1202"/>
                </a:lnTo>
                <a:lnTo>
                  <a:pt x="396" y="1203"/>
                </a:lnTo>
                <a:lnTo>
                  <a:pt x="395" y="1203"/>
                </a:lnTo>
                <a:lnTo>
                  <a:pt x="381" y="1196"/>
                </a:lnTo>
                <a:lnTo>
                  <a:pt x="381" y="1196"/>
                </a:lnTo>
                <a:lnTo>
                  <a:pt x="378" y="1175"/>
                </a:lnTo>
                <a:lnTo>
                  <a:pt x="376" y="1158"/>
                </a:lnTo>
                <a:lnTo>
                  <a:pt x="372" y="1143"/>
                </a:lnTo>
                <a:lnTo>
                  <a:pt x="372" y="1143"/>
                </a:lnTo>
                <a:lnTo>
                  <a:pt x="367" y="1128"/>
                </a:lnTo>
                <a:lnTo>
                  <a:pt x="362" y="1113"/>
                </a:lnTo>
                <a:lnTo>
                  <a:pt x="355" y="1095"/>
                </a:lnTo>
                <a:lnTo>
                  <a:pt x="355" y="1095"/>
                </a:lnTo>
                <a:lnTo>
                  <a:pt x="353" y="1049"/>
                </a:lnTo>
                <a:lnTo>
                  <a:pt x="349" y="983"/>
                </a:lnTo>
                <a:lnTo>
                  <a:pt x="349" y="983"/>
                </a:lnTo>
                <a:lnTo>
                  <a:pt x="346" y="947"/>
                </a:lnTo>
                <a:lnTo>
                  <a:pt x="346" y="932"/>
                </a:lnTo>
                <a:lnTo>
                  <a:pt x="346" y="924"/>
                </a:lnTo>
                <a:lnTo>
                  <a:pt x="346" y="924"/>
                </a:lnTo>
                <a:lnTo>
                  <a:pt x="345" y="907"/>
                </a:lnTo>
                <a:lnTo>
                  <a:pt x="342" y="875"/>
                </a:lnTo>
                <a:lnTo>
                  <a:pt x="336" y="840"/>
                </a:lnTo>
                <a:lnTo>
                  <a:pt x="332" y="824"/>
                </a:lnTo>
                <a:lnTo>
                  <a:pt x="328" y="814"/>
                </a:lnTo>
                <a:lnTo>
                  <a:pt x="328" y="814"/>
                </a:lnTo>
                <a:lnTo>
                  <a:pt x="319" y="788"/>
                </a:lnTo>
                <a:lnTo>
                  <a:pt x="306" y="754"/>
                </a:lnTo>
                <a:lnTo>
                  <a:pt x="293" y="713"/>
                </a:lnTo>
                <a:lnTo>
                  <a:pt x="293" y="713"/>
                </a:lnTo>
                <a:lnTo>
                  <a:pt x="298" y="714"/>
                </a:lnTo>
                <a:lnTo>
                  <a:pt x="323" y="718"/>
                </a:lnTo>
                <a:lnTo>
                  <a:pt x="323" y="718"/>
                </a:lnTo>
                <a:lnTo>
                  <a:pt x="333" y="718"/>
                </a:lnTo>
                <a:lnTo>
                  <a:pt x="343" y="715"/>
                </a:lnTo>
                <a:lnTo>
                  <a:pt x="353" y="712"/>
                </a:lnTo>
                <a:lnTo>
                  <a:pt x="360" y="708"/>
                </a:lnTo>
                <a:lnTo>
                  <a:pt x="372" y="700"/>
                </a:lnTo>
                <a:lnTo>
                  <a:pt x="377" y="696"/>
                </a:lnTo>
                <a:lnTo>
                  <a:pt x="377" y="696"/>
                </a:lnTo>
                <a:lnTo>
                  <a:pt x="385" y="689"/>
                </a:lnTo>
                <a:lnTo>
                  <a:pt x="392" y="683"/>
                </a:lnTo>
                <a:lnTo>
                  <a:pt x="394" y="678"/>
                </a:lnTo>
                <a:lnTo>
                  <a:pt x="394" y="678"/>
                </a:lnTo>
                <a:lnTo>
                  <a:pt x="393" y="675"/>
                </a:lnTo>
                <a:lnTo>
                  <a:pt x="390" y="672"/>
                </a:lnTo>
                <a:lnTo>
                  <a:pt x="387" y="668"/>
                </a:lnTo>
                <a:lnTo>
                  <a:pt x="387" y="668"/>
                </a:lnTo>
                <a:lnTo>
                  <a:pt x="371" y="623"/>
                </a:lnTo>
                <a:lnTo>
                  <a:pt x="361" y="593"/>
                </a:lnTo>
                <a:lnTo>
                  <a:pt x="356" y="577"/>
                </a:lnTo>
                <a:lnTo>
                  <a:pt x="356" y="577"/>
                </a:lnTo>
                <a:lnTo>
                  <a:pt x="356" y="550"/>
                </a:lnTo>
                <a:lnTo>
                  <a:pt x="350" y="546"/>
                </a:lnTo>
                <a:lnTo>
                  <a:pt x="350" y="534"/>
                </a:lnTo>
                <a:lnTo>
                  <a:pt x="378" y="511"/>
                </a:lnTo>
                <a:lnTo>
                  <a:pt x="378" y="511"/>
                </a:lnTo>
                <a:lnTo>
                  <a:pt x="383" y="494"/>
                </a:lnTo>
                <a:lnTo>
                  <a:pt x="387" y="479"/>
                </a:lnTo>
                <a:lnTo>
                  <a:pt x="389" y="470"/>
                </a:lnTo>
                <a:lnTo>
                  <a:pt x="389" y="470"/>
                </a:lnTo>
                <a:lnTo>
                  <a:pt x="389" y="467"/>
                </a:lnTo>
                <a:lnTo>
                  <a:pt x="388" y="464"/>
                </a:lnTo>
                <a:lnTo>
                  <a:pt x="384" y="459"/>
                </a:lnTo>
                <a:lnTo>
                  <a:pt x="378" y="455"/>
                </a:lnTo>
                <a:lnTo>
                  <a:pt x="378" y="455"/>
                </a:lnTo>
                <a:lnTo>
                  <a:pt x="379" y="454"/>
                </a:lnTo>
                <a:lnTo>
                  <a:pt x="379" y="453"/>
                </a:lnTo>
                <a:lnTo>
                  <a:pt x="379" y="449"/>
                </a:lnTo>
                <a:lnTo>
                  <a:pt x="377" y="442"/>
                </a:lnTo>
                <a:lnTo>
                  <a:pt x="377" y="442"/>
                </a:lnTo>
                <a:lnTo>
                  <a:pt x="362" y="415"/>
                </a:lnTo>
                <a:lnTo>
                  <a:pt x="351" y="397"/>
                </a:lnTo>
                <a:lnTo>
                  <a:pt x="351" y="397"/>
                </a:lnTo>
                <a:lnTo>
                  <a:pt x="360" y="381"/>
                </a:lnTo>
                <a:lnTo>
                  <a:pt x="367" y="369"/>
                </a:lnTo>
                <a:lnTo>
                  <a:pt x="372" y="361"/>
                </a:lnTo>
                <a:lnTo>
                  <a:pt x="372" y="361"/>
                </a:lnTo>
                <a:lnTo>
                  <a:pt x="383" y="352"/>
                </a:lnTo>
                <a:lnTo>
                  <a:pt x="389" y="346"/>
                </a:lnTo>
                <a:lnTo>
                  <a:pt x="390" y="343"/>
                </a:lnTo>
                <a:lnTo>
                  <a:pt x="392" y="341"/>
                </a:lnTo>
                <a:lnTo>
                  <a:pt x="392" y="341"/>
                </a:lnTo>
                <a:lnTo>
                  <a:pt x="393" y="324"/>
                </a:lnTo>
                <a:lnTo>
                  <a:pt x="394" y="313"/>
                </a:lnTo>
                <a:lnTo>
                  <a:pt x="393" y="308"/>
                </a:lnTo>
                <a:lnTo>
                  <a:pt x="393" y="308"/>
                </a:lnTo>
                <a:lnTo>
                  <a:pt x="392" y="305"/>
                </a:lnTo>
                <a:lnTo>
                  <a:pt x="390" y="302"/>
                </a:lnTo>
                <a:lnTo>
                  <a:pt x="388" y="296"/>
                </a:lnTo>
                <a:lnTo>
                  <a:pt x="388" y="296"/>
                </a:lnTo>
                <a:lnTo>
                  <a:pt x="385" y="290"/>
                </a:lnTo>
                <a:lnTo>
                  <a:pt x="383" y="287"/>
                </a:lnTo>
                <a:lnTo>
                  <a:pt x="378" y="285"/>
                </a:lnTo>
                <a:lnTo>
                  <a:pt x="378" y="285"/>
                </a:lnTo>
                <a:lnTo>
                  <a:pt x="372" y="282"/>
                </a:lnTo>
                <a:lnTo>
                  <a:pt x="366" y="281"/>
                </a:lnTo>
                <a:lnTo>
                  <a:pt x="360" y="281"/>
                </a:lnTo>
                <a:lnTo>
                  <a:pt x="359" y="281"/>
                </a:lnTo>
                <a:lnTo>
                  <a:pt x="357" y="282"/>
                </a:lnTo>
                <a:lnTo>
                  <a:pt x="357" y="282"/>
                </a:lnTo>
                <a:lnTo>
                  <a:pt x="356" y="287"/>
                </a:lnTo>
                <a:lnTo>
                  <a:pt x="355" y="288"/>
                </a:lnTo>
                <a:lnTo>
                  <a:pt x="355" y="288"/>
                </a:lnTo>
                <a:lnTo>
                  <a:pt x="351" y="287"/>
                </a:lnTo>
                <a:lnTo>
                  <a:pt x="349" y="287"/>
                </a:lnTo>
                <a:lnTo>
                  <a:pt x="348" y="287"/>
                </a:lnTo>
                <a:lnTo>
                  <a:pt x="348" y="287"/>
                </a:lnTo>
                <a:lnTo>
                  <a:pt x="346" y="291"/>
                </a:lnTo>
                <a:lnTo>
                  <a:pt x="346" y="291"/>
                </a:lnTo>
                <a:lnTo>
                  <a:pt x="345" y="298"/>
                </a:lnTo>
                <a:lnTo>
                  <a:pt x="345" y="298"/>
                </a:lnTo>
                <a:lnTo>
                  <a:pt x="340" y="292"/>
                </a:lnTo>
                <a:lnTo>
                  <a:pt x="337" y="290"/>
                </a:lnTo>
                <a:lnTo>
                  <a:pt x="336" y="288"/>
                </a:lnTo>
                <a:lnTo>
                  <a:pt x="333" y="288"/>
                </a:lnTo>
                <a:lnTo>
                  <a:pt x="333" y="288"/>
                </a:lnTo>
                <a:lnTo>
                  <a:pt x="333" y="290"/>
                </a:lnTo>
                <a:lnTo>
                  <a:pt x="332" y="292"/>
                </a:lnTo>
                <a:lnTo>
                  <a:pt x="333" y="298"/>
                </a:lnTo>
                <a:lnTo>
                  <a:pt x="337" y="310"/>
                </a:lnTo>
                <a:lnTo>
                  <a:pt x="337" y="310"/>
                </a:lnTo>
                <a:lnTo>
                  <a:pt x="338" y="321"/>
                </a:lnTo>
                <a:lnTo>
                  <a:pt x="339" y="331"/>
                </a:lnTo>
                <a:lnTo>
                  <a:pt x="339" y="331"/>
                </a:lnTo>
                <a:lnTo>
                  <a:pt x="338" y="343"/>
                </a:lnTo>
                <a:lnTo>
                  <a:pt x="338" y="343"/>
                </a:lnTo>
                <a:lnTo>
                  <a:pt x="328" y="363"/>
                </a:lnTo>
                <a:lnTo>
                  <a:pt x="328" y="363"/>
                </a:lnTo>
                <a:lnTo>
                  <a:pt x="321" y="365"/>
                </a:lnTo>
                <a:lnTo>
                  <a:pt x="315" y="366"/>
                </a:lnTo>
                <a:lnTo>
                  <a:pt x="315" y="366"/>
                </a:lnTo>
                <a:lnTo>
                  <a:pt x="310" y="328"/>
                </a:lnTo>
                <a:lnTo>
                  <a:pt x="310" y="328"/>
                </a:lnTo>
                <a:lnTo>
                  <a:pt x="306" y="318"/>
                </a:lnTo>
                <a:lnTo>
                  <a:pt x="299" y="300"/>
                </a:lnTo>
                <a:lnTo>
                  <a:pt x="286" y="275"/>
                </a:lnTo>
                <a:lnTo>
                  <a:pt x="286" y="275"/>
                </a:lnTo>
                <a:lnTo>
                  <a:pt x="278" y="263"/>
                </a:lnTo>
                <a:lnTo>
                  <a:pt x="271" y="252"/>
                </a:lnTo>
                <a:lnTo>
                  <a:pt x="271" y="252"/>
                </a:lnTo>
                <a:lnTo>
                  <a:pt x="269" y="246"/>
                </a:lnTo>
                <a:lnTo>
                  <a:pt x="265" y="240"/>
                </a:lnTo>
                <a:lnTo>
                  <a:pt x="265" y="240"/>
                </a:lnTo>
                <a:lnTo>
                  <a:pt x="242" y="224"/>
                </a:lnTo>
                <a:lnTo>
                  <a:pt x="242" y="224"/>
                </a:lnTo>
                <a:lnTo>
                  <a:pt x="244" y="208"/>
                </a:lnTo>
                <a:lnTo>
                  <a:pt x="247" y="196"/>
                </a:lnTo>
                <a:lnTo>
                  <a:pt x="249" y="189"/>
                </a:lnTo>
                <a:lnTo>
                  <a:pt x="249" y="189"/>
                </a:lnTo>
                <a:lnTo>
                  <a:pt x="253" y="185"/>
                </a:lnTo>
                <a:lnTo>
                  <a:pt x="253" y="185"/>
                </a:lnTo>
                <a:lnTo>
                  <a:pt x="261" y="186"/>
                </a:lnTo>
                <a:lnTo>
                  <a:pt x="272" y="185"/>
                </a:lnTo>
                <a:lnTo>
                  <a:pt x="272" y="185"/>
                </a:lnTo>
                <a:lnTo>
                  <a:pt x="273" y="184"/>
                </a:lnTo>
                <a:lnTo>
                  <a:pt x="276" y="182"/>
                </a:lnTo>
                <a:lnTo>
                  <a:pt x="280" y="176"/>
                </a:lnTo>
                <a:lnTo>
                  <a:pt x="286" y="163"/>
                </a:lnTo>
                <a:lnTo>
                  <a:pt x="286" y="163"/>
                </a:lnTo>
                <a:lnTo>
                  <a:pt x="289" y="154"/>
                </a:lnTo>
                <a:lnTo>
                  <a:pt x="292" y="141"/>
                </a:lnTo>
                <a:lnTo>
                  <a:pt x="297" y="116"/>
                </a:lnTo>
                <a:lnTo>
                  <a:pt x="297" y="116"/>
                </a:lnTo>
                <a:lnTo>
                  <a:pt x="298" y="102"/>
                </a:lnTo>
                <a:lnTo>
                  <a:pt x="298" y="97"/>
                </a:lnTo>
                <a:lnTo>
                  <a:pt x="298" y="97"/>
                </a:lnTo>
                <a:lnTo>
                  <a:pt x="299" y="97"/>
                </a:lnTo>
                <a:lnTo>
                  <a:pt x="301" y="96"/>
                </a:lnTo>
                <a:lnTo>
                  <a:pt x="305" y="92"/>
                </a:lnTo>
                <a:lnTo>
                  <a:pt x="306" y="90"/>
                </a:lnTo>
                <a:lnTo>
                  <a:pt x="308" y="85"/>
                </a:lnTo>
                <a:lnTo>
                  <a:pt x="308" y="85"/>
                </a:lnTo>
                <a:lnTo>
                  <a:pt x="309" y="75"/>
                </a:lnTo>
                <a:lnTo>
                  <a:pt x="309" y="64"/>
                </a:lnTo>
                <a:lnTo>
                  <a:pt x="306" y="53"/>
                </a:lnTo>
                <a:lnTo>
                  <a:pt x="306" y="53"/>
                </a:lnTo>
                <a:lnTo>
                  <a:pt x="306" y="51"/>
                </a:lnTo>
                <a:lnTo>
                  <a:pt x="303" y="45"/>
                </a:lnTo>
                <a:lnTo>
                  <a:pt x="300" y="41"/>
                </a:lnTo>
                <a:lnTo>
                  <a:pt x="295" y="36"/>
                </a:lnTo>
                <a:lnTo>
                  <a:pt x="288" y="30"/>
                </a:lnTo>
                <a:lnTo>
                  <a:pt x="280" y="24"/>
                </a:lnTo>
                <a:lnTo>
                  <a:pt x="280" y="24"/>
                </a:lnTo>
                <a:lnTo>
                  <a:pt x="263" y="13"/>
                </a:lnTo>
                <a:lnTo>
                  <a:pt x="252" y="7"/>
                </a:lnTo>
                <a:lnTo>
                  <a:pt x="244" y="5"/>
                </a:lnTo>
                <a:lnTo>
                  <a:pt x="242" y="4"/>
                </a:lnTo>
                <a:lnTo>
                  <a:pt x="242" y="4"/>
                </a:lnTo>
                <a:lnTo>
                  <a:pt x="241" y="4"/>
                </a:lnTo>
                <a:lnTo>
                  <a:pt x="238" y="1"/>
                </a:lnTo>
                <a:lnTo>
                  <a:pt x="231" y="0"/>
                </a:lnTo>
                <a:lnTo>
                  <a:pt x="216" y="0"/>
                </a:lnTo>
                <a:lnTo>
                  <a:pt x="216" y="0"/>
                </a:lnTo>
                <a:lnTo>
                  <a:pt x="205" y="1"/>
                </a:lnTo>
                <a:lnTo>
                  <a:pt x="196" y="4"/>
                </a:lnTo>
                <a:lnTo>
                  <a:pt x="187" y="7"/>
                </a:lnTo>
                <a:lnTo>
                  <a:pt x="180" y="11"/>
                </a:lnTo>
                <a:lnTo>
                  <a:pt x="168" y="19"/>
                </a:lnTo>
                <a:lnTo>
                  <a:pt x="163" y="24"/>
                </a:lnTo>
                <a:lnTo>
                  <a:pt x="163" y="24"/>
                </a:lnTo>
                <a:lnTo>
                  <a:pt x="154" y="39"/>
                </a:lnTo>
                <a:lnTo>
                  <a:pt x="154" y="39"/>
                </a:lnTo>
                <a:lnTo>
                  <a:pt x="149" y="43"/>
                </a:lnTo>
                <a:lnTo>
                  <a:pt x="146" y="46"/>
                </a:lnTo>
                <a:lnTo>
                  <a:pt x="146" y="46"/>
                </a:lnTo>
                <a:close/>
                <a:moveTo>
                  <a:pt x="269" y="642"/>
                </a:moveTo>
                <a:lnTo>
                  <a:pt x="269" y="642"/>
                </a:lnTo>
                <a:lnTo>
                  <a:pt x="271" y="645"/>
                </a:lnTo>
                <a:lnTo>
                  <a:pt x="273" y="647"/>
                </a:lnTo>
                <a:lnTo>
                  <a:pt x="276" y="647"/>
                </a:lnTo>
                <a:lnTo>
                  <a:pt x="276" y="647"/>
                </a:lnTo>
                <a:lnTo>
                  <a:pt x="278" y="645"/>
                </a:lnTo>
                <a:lnTo>
                  <a:pt x="282" y="639"/>
                </a:lnTo>
                <a:lnTo>
                  <a:pt x="284" y="630"/>
                </a:lnTo>
                <a:lnTo>
                  <a:pt x="277" y="681"/>
                </a:lnTo>
                <a:lnTo>
                  <a:pt x="277" y="681"/>
                </a:lnTo>
                <a:lnTo>
                  <a:pt x="270" y="658"/>
                </a:lnTo>
                <a:lnTo>
                  <a:pt x="270" y="658"/>
                </a:lnTo>
                <a:lnTo>
                  <a:pt x="269" y="649"/>
                </a:lnTo>
                <a:lnTo>
                  <a:pt x="269" y="642"/>
                </a:lnTo>
                <a:lnTo>
                  <a:pt x="269" y="642"/>
                </a:lnTo>
                <a:close/>
                <a:moveTo>
                  <a:pt x="348" y="537"/>
                </a:moveTo>
                <a:lnTo>
                  <a:pt x="348" y="537"/>
                </a:lnTo>
                <a:lnTo>
                  <a:pt x="346" y="551"/>
                </a:lnTo>
                <a:lnTo>
                  <a:pt x="346" y="551"/>
                </a:lnTo>
                <a:lnTo>
                  <a:pt x="342" y="540"/>
                </a:lnTo>
                <a:lnTo>
                  <a:pt x="348" y="537"/>
                </a:lnTo>
                <a:close/>
                <a:moveTo>
                  <a:pt x="338" y="541"/>
                </a:moveTo>
                <a:lnTo>
                  <a:pt x="343" y="552"/>
                </a:lnTo>
                <a:lnTo>
                  <a:pt x="332" y="558"/>
                </a:lnTo>
                <a:lnTo>
                  <a:pt x="332" y="558"/>
                </a:lnTo>
                <a:lnTo>
                  <a:pt x="328" y="561"/>
                </a:lnTo>
                <a:lnTo>
                  <a:pt x="325" y="566"/>
                </a:lnTo>
                <a:lnTo>
                  <a:pt x="320" y="571"/>
                </a:lnTo>
                <a:lnTo>
                  <a:pt x="323" y="550"/>
                </a:lnTo>
                <a:lnTo>
                  <a:pt x="338" y="5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3" name="吹き出し: 円形 1362">
            <a:extLst>
              <a:ext uri="{FF2B5EF4-FFF2-40B4-BE49-F238E27FC236}">
                <a16:creationId xmlns:a16="http://schemas.microsoft.com/office/drawing/2014/main" id="{495B0030-1C8D-4B76-9FF9-06321BD2B35F}"/>
              </a:ext>
            </a:extLst>
          </p:cNvPr>
          <p:cNvSpPr/>
          <p:nvPr/>
        </p:nvSpPr>
        <p:spPr>
          <a:xfrm>
            <a:off x="8601573" y="2843324"/>
            <a:ext cx="1046882" cy="876154"/>
          </a:xfrm>
          <a:prstGeom prst="wedgeEllipseCallout">
            <a:avLst>
              <a:gd name="adj1" fmla="val -33406"/>
              <a:gd name="adj2" fmla="val -6692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悪い子は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いねが～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4" name="テキスト ボックス 1363">
            <a:extLst>
              <a:ext uri="{FF2B5EF4-FFF2-40B4-BE49-F238E27FC236}">
                <a16:creationId xmlns:a16="http://schemas.microsoft.com/office/drawing/2014/main" id="{A5B78D1D-4CDC-4E96-8B3E-143E5D30C4D1}"/>
              </a:ext>
            </a:extLst>
          </p:cNvPr>
          <p:cNvSpPr txBox="1"/>
          <p:nvPr/>
        </p:nvSpPr>
        <p:spPr>
          <a:xfrm rot="640293">
            <a:off x="5816143" y="2679877"/>
            <a:ext cx="461665" cy="2082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奥　羽　山　脈</a:t>
            </a:r>
            <a:endParaRPr kumimoji="1" lang="ja-JP" altLang="en-US" sz="1800" b="1" dirty="0">
              <a:solidFill>
                <a:srgbClr val="FF99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5" name="テキスト ボックス 1364">
            <a:extLst>
              <a:ext uri="{FF2B5EF4-FFF2-40B4-BE49-F238E27FC236}">
                <a16:creationId xmlns:a16="http://schemas.microsoft.com/office/drawing/2014/main" id="{20C47DBE-9B76-4682-A9BC-94F3001AC80A}"/>
              </a:ext>
            </a:extLst>
          </p:cNvPr>
          <p:cNvSpPr txBox="1"/>
          <p:nvPr/>
        </p:nvSpPr>
        <p:spPr>
          <a:xfrm>
            <a:off x="2083880" y="303633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男鹿半島</a:t>
            </a:r>
            <a:endParaRPr kumimoji="1" lang="ja-JP" altLang="en-US" sz="1600" b="1" dirty="0">
              <a:solidFill>
                <a:srgbClr val="FF99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ADDE5801-0E0C-4015-91DA-6AD3F0742AFF}"/>
              </a:ext>
            </a:extLst>
          </p:cNvPr>
          <p:cNvGrpSpPr/>
          <p:nvPr/>
        </p:nvGrpSpPr>
        <p:grpSpPr>
          <a:xfrm>
            <a:off x="6527444" y="3009330"/>
            <a:ext cx="1689072" cy="986428"/>
            <a:chOff x="-508729" y="1320356"/>
            <a:chExt cx="2648048" cy="1546476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76391323-9CEA-4A9C-84AA-06AD7784331D}"/>
                </a:ext>
              </a:extLst>
            </p:cNvPr>
            <p:cNvGrpSpPr/>
            <p:nvPr/>
          </p:nvGrpSpPr>
          <p:grpSpPr>
            <a:xfrm>
              <a:off x="-508729" y="1330133"/>
              <a:ext cx="2562286" cy="1536699"/>
              <a:chOff x="746064" y="1894185"/>
              <a:chExt cx="2562286" cy="1536699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87EFD5A0-2E80-4F99-9CB2-9A1C935F961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008F5C9D-623D-412F-922B-3D170BDADDD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CFA528AF-E34F-4221-B39A-B0ACF2B2013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0B00DDC4-D76F-4444-812A-F80BD22BC55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5A73D1BF-271F-4B64-89C3-1C989A82090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01C32B1B-685D-4CFD-A846-3690CF80C37D}"/>
                </a:ext>
              </a:extLst>
            </p:cNvPr>
            <p:cNvGrpSpPr/>
            <p:nvPr/>
          </p:nvGrpSpPr>
          <p:grpSpPr>
            <a:xfrm>
              <a:off x="-320691" y="1888715"/>
              <a:ext cx="2107089" cy="629824"/>
              <a:chOff x="1199383" y="4127302"/>
              <a:chExt cx="4877445" cy="1457904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1B68716F-DEA2-40C4-B3D3-A37E4EDB01E2}"/>
                  </a:ext>
                </a:extLst>
              </p:cNvPr>
              <p:cNvGrpSpPr/>
              <p:nvPr/>
            </p:nvGrpSpPr>
            <p:grpSpPr>
              <a:xfrm>
                <a:off x="1199383" y="4127302"/>
                <a:ext cx="4877445" cy="1457904"/>
                <a:chOff x="1199383" y="4127302"/>
                <a:chExt cx="4877445" cy="1457904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301" name="四角形: 角を丸くする 5">
                  <a:extLst>
                    <a:ext uri="{FF2B5EF4-FFF2-40B4-BE49-F238E27FC236}">
                      <a16:creationId xmlns:a16="http://schemas.microsoft.com/office/drawing/2014/main" id="{1D05F2C6-439D-48B6-8C64-6EC1C1D339F9}"/>
                    </a:ext>
                  </a:extLst>
                </p:cNvPr>
                <p:cNvSpPr/>
                <p:nvPr/>
              </p:nvSpPr>
              <p:spPr>
                <a:xfrm rot="9900000">
                  <a:off x="3411477" y="5154383"/>
                  <a:ext cx="1784817" cy="287263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2780"/>
                    <a:gd name="connsiteY0" fmla="*/ 66150 h 444632"/>
                    <a:gd name="connsiteX1" fmla="*/ 301444 w 842780"/>
                    <a:gd name="connsiteY1" fmla="*/ 267 h 444632"/>
                    <a:gd name="connsiteX2" fmla="*/ 687207 w 842780"/>
                    <a:gd name="connsiteY2" fmla="*/ 53111 h 444632"/>
                    <a:gd name="connsiteX3" fmla="*/ 842780 w 842780"/>
                    <a:gd name="connsiteY3" fmla="*/ 209025 h 444632"/>
                    <a:gd name="connsiteX4" fmla="*/ 835636 w 842780"/>
                    <a:gd name="connsiteY4" fmla="*/ 329672 h 444632"/>
                    <a:gd name="connsiteX5" fmla="*/ 769753 w 842780"/>
                    <a:gd name="connsiteY5" fmla="*/ 395555 h 444632"/>
                    <a:gd name="connsiteX6" fmla="*/ 0 w 842780"/>
                    <a:gd name="connsiteY6" fmla="*/ 444632 h 444632"/>
                    <a:gd name="connsiteX7" fmla="*/ 130786 w 842780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71960 h 450442"/>
                    <a:gd name="connsiteX1" fmla="*/ 301444 w 835636"/>
                    <a:gd name="connsiteY1" fmla="*/ 6077 h 450442"/>
                    <a:gd name="connsiteX2" fmla="*/ 759778 w 835636"/>
                    <a:gd name="connsiteY2" fmla="*/ 72857 h 450442"/>
                    <a:gd name="connsiteX3" fmla="*/ 835636 w 835636"/>
                    <a:gd name="connsiteY3" fmla="*/ 335482 h 450442"/>
                    <a:gd name="connsiteX4" fmla="*/ 769753 w 835636"/>
                    <a:gd name="connsiteY4" fmla="*/ 401365 h 450442"/>
                    <a:gd name="connsiteX5" fmla="*/ 0 w 835636"/>
                    <a:gd name="connsiteY5" fmla="*/ 450442 h 450442"/>
                    <a:gd name="connsiteX6" fmla="*/ 130786 w 835636"/>
                    <a:gd name="connsiteY6" fmla="*/ 71960 h 450442"/>
                    <a:gd name="connsiteX0" fmla="*/ 206908 w 911758"/>
                    <a:gd name="connsiteY0" fmla="*/ 71960 h 401365"/>
                    <a:gd name="connsiteX1" fmla="*/ 377566 w 911758"/>
                    <a:gd name="connsiteY1" fmla="*/ 6077 h 401365"/>
                    <a:gd name="connsiteX2" fmla="*/ 835900 w 911758"/>
                    <a:gd name="connsiteY2" fmla="*/ 72857 h 401365"/>
                    <a:gd name="connsiteX3" fmla="*/ 911758 w 911758"/>
                    <a:gd name="connsiteY3" fmla="*/ 335482 h 401365"/>
                    <a:gd name="connsiteX4" fmla="*/ 845875 w 911758"/>
                    <a:gd name="connsiteY4" fmla="*/ 401365 h 401365"/>
                    <a:gd name="connsiteX5" fmla="*/ 0 w 911758"/>
                    <a:gd name="connsiteY5" fmla="*/ 344144 h 401365"/>
                    <a:gd name="connsiteX6" fmla="*/ 206908 w 911758"/>
                    <a:gd name="connsiteY6" fmla="*/ 71960 h 401365"/>
                    <a:gd name="connsiteX0" fmla="*/ 84079 w 911758"/>
                    <a:gd name="connsiteY0" fmla="*/ 19861 h 440249"/>
                    <a:gd name="connsiteX1" fmla="*/ 377566 w 911758"/>
                    <a:gd name="connsiteY1" fmla="*/ 44961 h 440249"/>
                    <a:gd name="connsiteX2" fmla="*/ 835900 w 911758"/>
                    <a:gd name="connsiteY2" fmla="*/ 111741 h 440249"/>
                    <a:gd name="connsiteX3" fmla="*/ 911758 w 911758"/>
                    <a:gd name="connsiteY3" fmla="*/ 374366 h 440249"/>
                    <a:gd name="connsiteX4" fmla="*/ 845875 w 911758"/>
                    <a:gd name="connsiteY4" fmla="*/ 440249 h 440249"/>
                    <a:gd name="connsiteX5" fmla="*/ 0 w 911758"/>
                    <a:gd name="connsiteY5" fmla="*/ 383028 h 440249"/>
                    <a:gd name="connsiteX6" fmla="*/ 84079 w 911758"/>
                    <a:gd name="connsiteY6" fmla="*/ 19861 h 440249"/>
                    <a:gd name="connsiteX0" fmla="*/ 84079 w 911758"/>
                    <a:gd name="connsiteY0" fmla="*/ 13499 h 433887"/>
                    <a:gd name="connsiteX1" fmla="*/ 835900 w 911758"/>
                    <a:gd name="connsiteY1" fmla="*/ 105379 h 433887"/>
                    <a:gd name="connsiteX2" fmla="*/ 911758 w 911758"/>
                    <a:gd name="connsiteY2" fmla="*/ 368004 h 433887"/>
                    <a:gd name="connsiteX3" fmla="*/ 845875 w 911758"/>
                    <a:gd name="connsiteY3" fmla="*/ 433887 h 433887"/>
                    <a:gd name="connsiteX4" fmla="*/ 0 w 911758"/>
                    <a:gd name="connsiteY4" fmla="*/ 376666 h 433887"/>
                    <a:gd name="connsiteX5" fmla="*/ 84079 w 911758"/>
                    <a:gd name="connsiteY5" fmla="*/ 13499 h 433887"/>
                    <a:gd name="connsiteX0" fmla="*/ 84079 w 911758"/>
                    <a:gd name="connsiteY0" fmla="*/ 18902 h 439290"/>
                    <a:gd name="connsiteX1" fmla="*/ 835900 w 911758"/>
                    <a:gd name="connsiteY1" fmla="*/ 110782 h 439290"/>
                    <a:gd name="connsiteX2" fmla="*/ 911758 w 911758"/>
                    <a:gd name="connsiteY2" fmla="*/ 373407 h 439290"/>
                    <a:gd name="connsiteX3" fmla="*/ 845875 w 911758"/>
                    <a:gd name="connsiteY3" fmla="*/ 439290 h 439290"/>
                    <a:gd name="connsiteX4" fmla="*/ 0 w 911758"/>
                    <a:gd name="connsiteY4" fmla="*/ 382069 h 439290"/>
                    <a:gd name="connsiteX5" fmla="*/ 84079 w 911758"/>
                    <a:gd name="connsiteY5" fmla="*/ 18902 h 43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1758" h="439290">
                      <a:moveTo>
                        <a:pt x="84079" y="18902"/>
                      </a:moveTo>
                      <a:cubicBezTo>
                        <a:pt x="223396" y="-26313"/>
                        <a:pt x="779619" y="11645"/>
                        <a:pt x="835900" y="110782"/>
                      </a:cubicBezTo>
                      <a:cubicBezTo>
                        <a:pt x="892181" y="209919"/>
                        <a:pt x="891689" y="302617"/>
                        <a:pt x="911758" y="373407"/>
                      </a:cubicBezTo>
                      <a:cubicBezTo>
                        <a:pt x="911758" y="409793"/>
                        <a:pt x="882261" y="439290"/>
                        <a:pt x="845875" y="439290"/>
                      </a:cubicBezTo>
                      <a:lnTo>
                        <a:pt x="0" y="382069"/>
                      </a:lnTo>
                      <a:cubicBezTo>
                        <a:pt x="0" y="294228"/>
                        <a:pt x="21151" y="75246"/>
                        <a:pt x="84079" y="18902"/>
                      </a:cubicBezTo>
                      <a:close/>
                    </a:path>
                  </a:pathLst>
                </a:custGeom>
                <a:pattFill prst="dkDn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四角形: 角を丸くする 5">
                  <a:extLst>
                    <a:ext uri="{FF2B5EF4-FFF2-40B4-BE49-F238E27FC236}">
                      <a16:creationId xmlns:a16="http://schemas.microsoft.com/office/drawing/2014/main" id="{FD27E1DF-46C6-47DD-A025-098042D56A93}"/>
                    </a:ext>
                  </a:extLst>
                </p:cNvPr>
                <p:cNvSpPr/>
                <p:nvPr/>
              </p:nvSpPr>
              <p:spPr>
                <a:xfrm rot="6268955">
                  <a:off x="2698944" y="5161471"/>
                  <a:ext cx="154461" cy="69301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64939 w 880642"/>
                    <a:gd name="connsiteY0" fmla="*/ 110451 h 1252487"/>
                    <a:gd name="connsiteX1" fmla="*/ 335597 w 880642"/>
                    <a:gd name="connsiteY1" fmla="*/ 44568 h 1252487"/>
                    <a:gd name="connsiteX2" fmla="*/ 842007 w 880642"/>
                    <a:gd name="connsiteY2" fmla="*/ 156488 h 1252487"/>
                    <a:gd name="connsiteX3" fmla="*/ 876933 w 880642"/>
                    <a:gd name="connsiteY3" fmla="*/ 253326 h 1252487"/>
                    <a:gd name="connsiteX4" fmla="*/ 869789 w 880642"/>
                    <a:gd name="connsiteY4" fmla="*/ 373973 h 1252487"/>
                    <a:gd name="connsiteX5" fmla="*/ 803906 w 880642"/>
                    <a:gd name="connsiteY5" fmla="*/ 439856 h 1252487"/>
                    <a:gd name="connsiteX6" fmla="*/ 0 w 880642"/>
                    <a:gd name="connsiteY6" fmla="*/ 1252486 h 1252487"/>
                    <a:gd name="connsiteX7" fmla="*/ 164939 w 880642"/>
                    <a:gd name="connsiteY7" fmla="*/ 110451 h 1252487"/>
                    <a:gd name="connsiteX0" fmla="*/ 164939 w 880642"/>
                    <a:gd name="connsiteY0" fmla="*/ 110451 h 1511300"/>
                    <a:gd name="connsiteX1" fmla="*/ 335597 w 880642"/>
                    <a:gd name="connsiteY1" fmla="*/ 44568 h 1511300"/>
                    <a:gd name="connsiteX2" fmla="*/ 842007 w 880642"/>
                    <a:gd name="connsiteY2" fmla="*/ 156488 h 1511300"/>
                    <a:gd name="connsiteX3" fmla="*/ 876933 w 880642"/>
                    <a:gd name="connsiteY3" fmla="*/ 253326 h 1511300"/>
                    <a:gd name="connsiteX4" fmla="*/ 869789 w 880642"/>
                    <a:gd name="connsiteY4" fmla="*/ 373973 h 1511300"/>
                    <a:gd name="connsiteX5" fmla="*/ 203248 w 880642"/>
                    <a:gd name="connsiteY5" fmla="*/ 1511300 h 1511300"/>
                    <a:gd name="connsiteX6" fmla="*/ 0 w 880642"/>
                    <a:gd name="connsiteY6" fmla="*/ 1252486 h 1511300"/>
                    <a:gd name="connsiteX7" fmla="*/ 164939 w 880642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869789 w 876933"/>
                    <a:gd name="connsiteY4" fmla="*/ 353777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70226 w 876933"/>
                    <a:gd name="connsiteY4" fmla="*/ 661234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88545"/>
                    <a:gd name="connsiteY0" fmla="*/ 90255 h 1491104"/>
                    <a:gd name="connsiteX1" fmla="*/ 390587 w 888545"/>
                    <a:gd name="connsiteY1" fmla="*/ 73921 h 1491104"/>
                    <a:gd name="connsiteX2" fmla="*/ 666611 w 888545"/>
                    <a:gd name="connsiteY2" fmla="*/ 145195 h 1491104"/>
                    <a:gd name="connsiteX3" fmla="*/ 876933 w 888545"/>
                    <a:gd name="connsiteY3" fmla="*/ 233130 h 1491104"/>
                    <a:gd name="connsiteX4" fmla="*/ 770226 w 888545"/>
                    <a:gd name="connsiteY4" fmla="*/ 661234 h 1491104"/>
                    <a:gd name="connsiteX5" fmla="*/ 203248 w 888545"/>
                    <a:gd name="connsiteY5" fmla="*/ 1491104 h 1491104"/>
                    <a:gd name="connsiteX6" fmla="*/ 0 w 888545"/>
                    <a:gd name="connsiteY6" fmla="*/ 1232290 h 1491104"/>
                    <a:gd name="connsiteX7" fmla="*/ 164939 w 888545"/>
                    <a:gd name="connsiteY7" fmla="*/ 90255 h 1491104"/>
                    <a:gd name="connsiteX0" fmla="*/ 164939 w 795632"/>
                    <a:gd name="connsiteY0" fmla="*/ 90255 h 1491104"/>
                    <a:gd name="connsiteX1" fmla="*/ 390587 w 795632"/>
                    <a:gd name="connsiteY1" fmla="*/ 73921 h 1491104"/>
                    <a:gd name="connsiteX2" fmla="*/ 666611 w 795632"/>
                    <a:gd name="connsiteY2" fmla="*/ 145195 h 1491104"/>
                    <a:gd name="connsiteX3" fmla="*/ 770226 w 795632"/>
                    <a:gd name="connsiteY3" fmla="*/ 661234 h 1491104"/>
                    <a:gd name="connsiteX4" fmla="*/ 203248 w 795632"/>
                    <a:gd name="connsiteY4" fmla="*/ 1491104 h 1491104"/>
                    <a:gd name="connsiteX5" fmla="*/ 0 w 795632"/>
                    <a:gd name="connsiteY5" fmla="*/ 1232290 h 1491104"/>
                    <a:gd name="connsiteX6" fmla="*/ 164939 w 795632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87744"/>
                    <a:gd name="connsiteY0" fmla="*/ 90255 h 1491104"/>
                    <a:gd name="connsiteX1" fmla="*/ 390587 w 687744"/>
                    <a:gd name="connsiteY1" fmla="*/ 73921 h 1491104"/>
                    <a:gd name="connsiteX2" fmla="*/ 666611 w 687744"/>
                    <a:gd name="connsiteY2" fmla="*/ 145195 h 1491104"/>
                    <a:gd name="connsiteX3" fmla="*/ 602697 w 687744"/>
                    <a:gd name="connsiteY3" fmla="*/ 896538 h 1491104"/>
                    <a:gd name="connsiteX4" fmla="*/ 203248 w 687744"/>
                    <a:gd name="connsiteY4" fmla="*/ 1491104 h 1491104"/>
                    <a:gd name="connsiteX5" fmla="*/ 0 w 687744"/>
                    <a:gd name="connsiteY5" fmla="*/ 1232290 h 1491104"/>
                    <a:gd name="connsiteX6" fmla="*/ 164939 w 687744"/>
                    <a:gd name="connsiteY6" fmla="*/ 90255 h 1491104"/>
                    <a:gd name="connsiteX0" fmla="*/ 164939 w 673165"/>
                    <a:gd name="connsiteY0" fmla="*/ 90255 h 1491104"/>
                    <a:gd name="connsiteX1" fmla="*/ 390587 w 673165"/>
                    <a:gd name="connsiteY1" fmla="*/ 73921 h 1491104"/>
                    <a:gd name="connsiteX2" fmla="*/ 666611 w 673165"/>
                    <a:gd name="connsiteY2" fmla="*/ 145195 h 1491104"/>
                    <a:gd name="connsiteX3" fmla="*/ 554567 w 673165"/>
                    <a:gd name="connsiteY3" fmla="*/ 872812 h 1491104"/>
                    <a:gd name="connsiteX4" fmla="*/ 203248 w 673165"/>
                    <a:gd name="connsiteY4" fmla="*/ 1491104 h 1491104"/>
                    <a:gd name="connsiteX5" fmla="*/ 0 w 673165"/>
                    <a:gd name="connsiteY5" fmla="*/ 1232290 h 1491104"/>
                    <a:gd name="connsiteX6" fmla="*/ 164939 w 673165"/>
                    <a:gd name="connsiteY6" fmla="*/ 90255 h 1491104"/>
                    <a:gd name="connsiteX0" fmla="*/ 164939 w 681080"/>
                    <a:gd name="connsiteY0" fmla="*/ 90255 h 1491104"/>
                    <a:gd name="connsiteX1" fmla="*/ 390587 w 681080"/>
                    <a:gd name="connsiteY1" fmla="*/ 73921 h 1491104"/>
                    <a:gd name="connsiteX2" fmla="*/ 666611 w 681080"/>
                    <a:gd name="connsiteY2" fmla="*/ 145195 h 1491104"/>
                    <a:gd name="connsiteX3" fmla="*/ 554567 w 681080"/>
                    <a:gd name="connsiteY3" fmla="*/ 872812 h 1491104"/>
                    <a:gd name="connsiteX4" fmla="*/ 203248 w 681080"/>
                    <a:gd name="connsiteY4" fmla="*/ 1491104 h 1491104"/>
                    <a:gd name="connsiteX5" fmla="*/ 0 w 681080"/>
                    <a:gd name="connsiteY5" fmla="*/ 1232290 h 1491104"/>
                    <a:gd name="connsiteX6" fmla="*/ 164939 w 681080"/>
                    <a:gd name="connsiteY6" fmla="*/ 90255 h 1491104"/>
                    <a:gd name="connsiteX0" fmla="*/ 164939 w 669919"/>
                    <a:gd name="connsiteY0" fmla="*/ 90255 h 1491104"/>
                    <a:gd name="connsiteX1" fmla="*/ 390587 w 669919"/>
                    <a:gd name="connsiteY1" fmla="*/ 73921 h 1491104"/>
                    <a:gd name="connsiteX2" fmla="*/ 666611 w 669919"/>
                    <a:gd name="connsiteY2" fmla="*/ 145195 h 1491104"/>
                    <a:gd name="connsiteX3" fmla="*/ 494043 w 669919"/>
                    <a:gd name="connsiteY3" fmla="*/ 1091054 h 1491104"/>
                    <a:gd name="connsiteX4" fmla="*/ 203248 w 669919"/>
                    <a:gd name="connsiteY4" fmla="*/ 1491104 h 1491104"/>
                    <a:gd name="connsiteX5" fmla="*/ 0 w 669919"/>
                    <a:gd name="connsiteY5" fmla="*/ 1232290 h 1491104"/>
                    <a:gd name="connsiteX6" fmla="*/ 164939 w 669919"/>
                    <a:gd name="connsiteY6" fmla="*/ 90255 h 1491104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317"/>
                    <a:gd name="connsiteY0" fmla="*/ 90255 h 1573957"/>
                    <a:gd name="connsiteX1" fmla="*/ 390587 w 668317"/>
                    <a:gd name="connsiteY1" fmla="*/ 73921 h 1573957"/>
                    <a:gd name="connsiteX2" fmla="*/ 666611 w 668317"/>
                    <a:gd name="connsiteY2" fmla="*/ 145195 h 1573957"/>
                    <a:gd name="connsiteX3" fmla="*/ 494043 w 668317"/>
                    <a:gd name="connsiteY3" fmla="*/ 1091054 h 1573957"/>
                    <a:gd name="connsiteX4" fmla="*/ 232231 w 668317"/>
                    <a:gd name="connsiteY4" fmla="*/ 1573958 h 1573957"/>
                    <a:gd name="connsiteX5" fmla="*/ 0 w 668317"/>
                    <a:gd name="connsiteY5" fmla="*/ 1232290 h 1573957"/>
                    <a:gd name="connsiteX6" fmla="*/ 164939 w 668317"/>
                    <a:gd name="connsiteY6" fmla="*/ 90255 h 1573957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79237"/>
                    <a:gd name="connsiteY0" fmla="*/ 90255 h 1573958"/>
                    <a:gd name="connsiteX1" fmla="*/ 390587 w 679237"/>
                    <a:gd name="connsiteY1" fmla="*/ 73921 h 1573958"/>
                    <a:gd name="connsiteX2" fmla="*/ 666611 w 679237"/>
                    <a:gd name="connsiteY2" fmla="*/ 145195 h 1573958"/>
                    <a:gd name="connsiteX3" fmla="*/ 562861 w 679237"/>
                    <a:gd name="connsiteY3" fmla="*/ 1035221 h 1573958"/>
                    <a:gd name="connsiteX4" fmla="*/ 232231 w 679237"/>
                    <a:gd name="connsiteY4" fmla="*/ 1573958 h 1573958"/>
                    <a:gd name="connsiteX5" fmla="*/ 0 w 679237"/>
                    <a:gd name="connsiteY5" fmla="*/ 1232290 h 1573958"/>
                    <a:gd name="connsiteX6" fmla="*/ 164939 w 679237"/>
                    <a:gd name="connsiteY6" fmla="*/ 90255 h 1573958"/>
                    <a:gd name="connsiteX0" fmla="*/ 164939 w 676919"/>
                    <a:gd name="connsiteY0" fmla="*/ 90255 h 1573958"/>
                    <a:gd name="connsiteX1" fmla="*/ 390587 w 676919"/>
                    <a:gd name="connsiteY1" fmla="*/ 73921 h 1573958"/>
                    <a:gd name="connsiteX2" fmla="*/ 666611 w 676919"/>
                    <a:gd name="connsiteY2" fmla="*/ 145195 h 1573958"/>
                    <a:gd name="connsiteX3" fmla="*/ 562861 w 676919"/>
                    <a:gd name="connsiteY3" fmla="*/ 1035221 h 1573958"/>
                    <a:gd name="connsiteX4" fmla="*/ 232231 w 676919"/>
                    <a:gd name="connsiteY4" fmla="*/ 1573958 h 1573958"/>
                    <a:gd name="connsiteX5" fmla="*/ 0 w 676919"/>
                    <a:gd name="connsiteY5" fmla="*/ 1232290 h 1573958"/>
                    <a:gd name="connsiteX6" fmla="*/ 164939 w 676919"/>
                    <a:gd name="connsiteY6" fmla="*/ 90255 h 1573958"/>
                    <a:gd name="connsiteX0" fmla="*/ 89740 w 676919"/>
                    <a:gd name="connsiteY0" fmla="*/ 66423 h 1662618"/>
                    <a:gd name="connsiteX1" fmla="*/ 390587 w 676919"/>
                    <a:gd name="connsiteY1" fmla="*/ 162581 h 1662618"/>
                    <a:gd name="connsiteX2" fmla="*/ 666611 w 676919"/>
                    <a:gd name="connsiteY2" fmla="*/ 233855 h 1662618"/>
                    <a:gd name="connsiteX3" fmla="*/ 562861 w 676919"/>
                    <a:gd name="connsiteY3" fmla="*/ 1123881 h 1662618"/>
                    <a:gd name="connsiteX4" fmla="*/ 232231 w 676919"/>
                    <a:gd name="connsiteY4" fmla="*/ 1662618 h 1662618"/>
                    <a:gd name="connsiteX5" fmla="*/ 0 w 676919"/>
                    <a:gd name="connsiteY5" fmla="*/ 1320950 h 1662618"/>
                    <a:gd name="connsiteX6" fmla="*/ 89740 w 676919"/>
                    <a:gd name="connsiteY6" fmla="*/ 66423 h 1662618"/>
                    <a:gd name="connsiteX0" fmla="*/ 89740 w 623804"/>
                    <a:gd name="connsiteY0" fmla="*/ 66423 h 1662618"/>
                    <a:gd name="connsiteX1" fmla="*/ 390587 w 623804"/>
                    <a:gd name="connsiteY1" fmla="*/ 162581 h 1662618"/>
                    <a:gd name="connsiteX2" fmla="*/ 609063 w 623804"/>
                    <a:gd name="connsiteY2" fmla="*/ 568255 h 1662618"/>
                    <a:gd name="connsiteX3" fmla="*/ 562861 w 623804"/>
                    <a:gd name="connsiteY3" fmla="*/ 1123881 h 1662618"/>
                    <a:gd name="connsiteX4" fmla="*/ 232231 w 623804"/>
                    <a:gd name="connsiteY4" fmla="*/ 1662618 h 1662618"/>
                    <a:gd name="connsiteX5" fmla="*/ 0 w 623804"/>
                    <a:gd name="connsiteY5" fmla="*/ 1320950 h 1662618"/>
                    <a:gd name="connsiteX6" fmla="*/ 89740 w 623804"/>
                    <a:gd name="connsiteY6" fmla="*/ 66423 h 1662618"/>
                    <a:gd name="connsiteX0" fmla="*/ 89740 w 646088"/>
                    <a:gd name="connsiteY0" fmla="*/ 21730 h 1617925"/>
                    <a:gd name="connsiteX1" fmla="*/ 609063 w 646088"/>
                    <a:gd name="connsiteY1" fmla="*/ 523562 h 1617925"/>
                    <a:gd name="connsiteX2" fmla="*/ 562861 w 646088"/>
                    <a:gd name="connsiteY2" fmla="*/ 1079188 h 1617925"/>
                    <a:gd name="connsiteX3" fmla="*/ 232231 w 646088"/>
                    <a:gd name="connsiteY3" fmla="*/ 1617925 h 1617925"/>
                    <a:gd name="connsiteX4" fmla="*/ 0 w 646088"/>
                    <a:gd name="connsiteY4" fmla="*/ 1276257 h 1617925"/>
                    <a:gd name="connsiteX5" fmla="*/ 89740 w 646088"/>
                    <a:gd name="connsiteY5" fmla="*/ 21730 h 1617925"/>
                    <a:gd name="connsiteX0" fmla="*/ 89740 w 610400"/>
                    <a:gd name="connsiteY0" fmla="*/ 25667 h 1621862"/>
                    <a:gd name="connsiteX1" fmla="*/ 609063 w 610400"/>
                    <a:gd name="connsiteY1" fmla="*/ 527499 h 1621862"/>
                    <a:gd name="connsiteX2" fmla="*/ 232231 w 610400"/>
                    <a:gd name="connsiteY2" fmla="*/ 1621862 h 1621862"/>
                    <a:gd name="connsiteX3" fmla="*/ 0 w 610400"/>
                    <a:gd name="connsiteY3" fmla="*/ 1280194 h 1621862"/>
                    <a:gd name="connsiteX4" fmla="*/ 89740 w 610400"/>
                    <a:gd name="connsiteY4" fmla="*/ 25667 h 1621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400" h="1621862">
                      <a:moveTo>
                        <a:pt x="89740" y="25667"/>
                      </a:moveTo>
                      <a:cubicBezTo>
                        <a:pt x="191250" y="-99782"/>
                        <a:pt x="585315" y="261467"/>
                        <a:pt x="609063" y="527499"/>
                      </a:cubicBezTo>
                      <a:cubicBezTo>
                        <a:pt x="632812" y="793532"/>
                        <a:pt x="333741" y="1496413"/>
                        <a:pt x="232231" y="1621862"/>
                      </a:cubicBezTo>
                      <a:lnTo>
                        <a:pt x="0" y="1280194"/>
                      </a:lnTo>
                      <a:cubicBezTo>
                        <a:pt x="0" y="1192353"/>
                        <a:pt x="24642" y="218729"/>
                        <a:pt x="89740" y="25667"/>
                      </a:cubicBezTo>
                      <a:close/>
                    </a:path>
                  </a:pathLst>
                </a:custGeom>
                <a:pattFill prst="dkDn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03A7823A-115D-41F8-BEA2-D8EB1FC7CB12}"/>
                    </a:ext>
                  </a:extLst>
                </p:cNvPr>
                <p:cNvSpPr/>
                <p:nvPr/>
              </p:nvSpPr>
              <p:spPr>
                <a:xfrm>
                  <a:off x="5174301" y="4204778"/>
                  <a:ext cx="902527" cy="1219156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23378">
                      <a:moveTo>
                        <a:pt x="601608" y="81762"/>
                      </a:moveTo>
                      <a:cubicBezTo>
                        <a:pt x="586838" y="215861"/>
                        <a:pt x="539708" y="379716"/>
                        <a:pt x="515978" y="620679"/>
                      </a:cubicBezTo>
                      <a:lnTo>
                        <a:pt x="657877" y="1178684"/>
                      </a:lnTo>
                      <a:cubicBezTo>
                        <a:pt x="678086" y="1257748"/>
                        <a:pt x="573923" y="1219516"/>
                        <a:pt x="513975" y="1159568"/>
                      </a:cubicBezTo>
                      <a:lnTo>
                        <a:pt x="44961" y="725405"/>
                      </a:lnTo>
                      <a:cubicBezTo>
                        <a:pt x="-14987" y="665458"/>
                        <a:pt x="-14987" y="568265"/>
                        <a:pt x="44961" y="508317"/>
                      </a:cubicBezTo>
                      <a:cubicBezTo>
                        <a:pt x="189682" y="363596"/>
                        <a:pt x="386350" y="145246"/>
                        <a:pt x="479124" y="74154"/>
                      </a:cubicBezTo>
                      <a:cubicBezTo>
                        <a:pt x="571898" y="3062"/>
                        <a:pt x="616378" y="-52337"/>
                        <a:pt x="601608" y="81762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四角形: 角を丸くする 5">
                  <a:extLst>
                    <a:ext uri="{FF2B5EF4-FFF2-40B4-BE49-F238E27FC236}">
                      <a16:creationId xmlns:a16="http://schemas.microsoft.com/office/drawing/2014/main" id="{9C06ED86-1CEB-44E8-B6F2-AF34D527F80B}"/>
                    </a:ext>
                  </a:extLst>
                </p:cNvPr>
                <p:cNvSpPr/>
                <p:nvPr/>
              </p:nvSpPr>
              <p:spPr>
                <a:xfrm rot="699880">
                  <a:off x="4083217" y="4334556"/>
                  <a:ext cx="610710" cy="295728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四角形: 角を丸くする 5">
                  <a:extLst>
                    <a:ext uri="{FF2B5EF4-FFF2-40B4-BE49-F238E27FC236}">
                      <a16:creationId xmlns:a16="http://schemas.microsoft.com/office/drawing/2014/main" id="{5F4C14D4-7FF3-42FC-83DD-E7EE7CED32FB}"/>
                    </a:ext>
                  </a:extLst>
                </p:cNvPr>
                <p:cNvSpPr/>
                <p:nvPr/>
              </p:nvSpPr>
              <p:spPr>
                <a:xfrm rot="699880">
                  <a:off x="2410221" y="4127302"/>
                  <a:ext cx="1007020" cy="314839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139FB38A-1ED2-432F-A63D-F01A047EDCB7}"/>
                    </a:ext>
                  </a:extLst>
                </p:cNvPr>
                <p:cNvSpPr/>
                <p:nvPr/>
              </p:nvSpPr>
              <p:spPr>
                <a:xfrm>
                  <a:off x="1287589" y="4335878"/>
                  <a:ext cx="4240215" cy="1134209"/>
                </a:xfrm>
                <a:custGeom>
                  <a:avLst/>
                  <a:gdLst>
                    <a:gd name="connsiteX0" fmla="*/ 1597896 w 4240215"/>
                    <a:gd name="connsiteY0" fmla="*/ 266 h 1223495"/>
                    <a:gd name="connsiteX1" fmla="*/ 1834102 w 4240215"/>
                    <a:gd name="connsiteY1" fmla="*/ 4289 h 1223495"/>
                    <a:gd name="connsiteX2" fmla="*/ 3552521 w 4240215"/>
                    <a:gd name="connsiteY2" fmla="*/ 261464 h 1223495"/>
                    <a:gd name="connsiteX3" fmla="*/ 4240013 w 4240215"/>
                    <a:gd name="connsiteY3" fmla="*/ 494827 h 1223495"/>
                    <a:gd name="connsiteX4" fmla="*/ 3591356 w 4240215"/>
                    <a:gd name="connsiteY4" fmla="*/ 775814 h 1223495"/>
                    <a:gd name="connsiteX5" fmla="*/ 1725363 w 4240215"/>
                    <a:gd name="connsiteY5" fmla="*/ 1223490 h 1223495"/>
                    <a:gd name="connsiteX6" fmla="*/ 546654 w 4240215"/>
                    <a:gd name="connsiteY6" fmla="*/ 880588 h 1223495"/>
                    <a:gd name="connsiteX7" fmla="*/ 32229 w 4240215"/>
                    <a:gd name="connsiteY7" fmla="*/ 412781 h 1223495"/>
                    <a:gd name="connsiteX8" fmla="*/ 8301 w 4240215"/>
                    <a:gd name="connsiteY8" fmla="*/ 356549 h 1223495"/>
                    <a:gd name="connsiteX9" fmla="*/ 75768 w 4240215"/>
                    <a:gd name="connsiteY9" fmla="*/ 377412 h 1223495"/>
                    <a:gd name="connsiteX10" fmla="*/ 128246 w 4240215"/>
                    <a:gd name="connsiteY10" fmla="*/ 352037 h 1223495"/>
                    <a:gd name="connsiteX11" fmla="*/ 128247 w 4240215"/>
                    <a:gd name="connsiteY11" fmla="*/ 352037 h 1223495"/>
                    <a:gd name="connsiteX12" fmla="*/ 126917 w 4240215"/>
                    <a:gd name="connsiteY12" fmla="*/ 340838 h 1223495"/>
                    <a:gd name="connsiteX13" fmla="*/ 128422 w 4240215"/>
                    <a:gd name="connsiteY13" fmla="*/ 339848 h 1223495"/>
                    <a:gd name="connsiteX14" fmla="*/ 114001 w 4240215"/>
                    <a:gd name="connsiteY14" fmla="*/ 284434 h 1223495"/>
                    <a:gd name="connsiteX15" fmla="*/ 0 w 4240215"/>
                    <a:gd name="connsiteY15" fmla="*/ 215372 h 1223495"/>
                    <a:gd name="connsiteX16" fmla="*/ 41793 w 4240215"/>
                    <a:gd name="connsiteY16" fmla="*/ 161452 h 1223495"/>
                    <a:gd name="connsiteX17" fmla="*/ 1597896 w 4240215"/>
                    <a:gd name="connsiteY17" fmla="*/ 266 h 1223495"/>
                    <a:gd name="connsiteX0" fmla="*/ 1597896 w 4240215"/>
                    <a:gd name="connsiteY0" fmla="*/ 266 h 1133010"/>
                    <a:gd name="connsiteX1" fmla="*/ 1834102 w 4240215"/>
                    <a:gd name="connsiteY1" fmla="*/ 4289 h 1133010"/>
                    <a:gd name="connsiteX2" fmla="*/ 3552521 w 4240215"/>
                    <a:gd name="connsiteY2" fmla="*/ 261464 h 1133010"/>
                    <a:gd name="connsiteX3" fmla="*/ 4240013 w 4240215"/>
                    <a:gd name="connsiteY3" fmla="*/ 494827 h 1133010"/>
                    <a:gd name="connsiteX4" fmla="*/ 3591356 w 4240215"/>
                    <a:gd name="connsiteY4" fmla="*/ 775814 h 1133010"/>
                    <a:gd name="connsiteX5" fmla="*/ 1830138 w 4240215"/>
                    <a:gd name="connsiteY5" fmla="*/ 1133003 h 1133010"/>
                    <a:gd name="connsiteX6" fmla="*/ 546654 w 4240215"/>
                    <a:gd name="connsiteY6" fmla="*/ 880588 h 1133010"/>
                    <a:gd name="connsiteX7" fmla="*/ 32229 w 4240215"/>
                    <a:gd name="connsiteY7" fmla="*/ 412781 h 1133010"/>
                    <a:gd name="connsiteX8" fmla="*/ 8301 w 4240215"/>
                    <a:gd name="connsiteY8" fmla="*/ 356549 h 1133010"/>
                    <a:gd name="connsiteX9" fmla="*/ 75768 w 4240215"/>
                    <a:gd name="connsiteY9" fmla="*/ 377412 h 1133010"/>
                    <a:gd name="connsiteX10" fmla="*/ 128246 w 4240215"/>
                    <a:gd name="connsiteY10" fmla="*/ 352037 h 1133010"/>
                    <a:gd name="connsiteX11" fmla="*/ 128247 w 4240215"/>
                    <a:gd name="connsiteY11" fmla="*/ 352037 h 1133010"/>
                    <a:gd name="connsiteX12" fmla="*/ 126917 w 4240215"/>
                    <a:gd name="connsiteY12" fmla="*/ 340838 h 1133010"/>
                    <a:gd name="connsiteX13" fmla="*/ 128422 w 4240215"/>
                    <a:gd name="connsiteY13" fmla="*/ 339848 h 1133010"/>
                    <a:gd name="connsiteX14" fmla="*/ 114001 w 4240215"/>
                    <a:gd name="connsiteY14" fmla="*/ 284434 h 1133010"/>
                    <a:gd name="connsiteX15" fmla="*/ 0 w 4240215"/>
                    <a:gd name="connsiteY15" fmla="*/ 215372 h 1133010"/>
                    <a:gd name="connsiteX16" fmla="*/ 41793 w 4240215"/>
                    <a:gd name="connsiteY16" fmla="*/ 161452 h 1133010"/>
                    <a:gd name="connsiteX17" fmla="*/ 1597896 w 4240215"/>
                    <a:gd name="connsiteY17" fmla="*/ 266 h 1133010"/>
                    <a:gd name="connsiteX0" fmla="*/ 1597896 w 4240215"/>
                    <a:gd name="connsiteY0" fmla="*/ 266 h 1133985"/>
                    <a:gd name="connsiteX1" fmla="*/ 1834102 w 4240215"/>
                    <a:gd name="connsiteY1" fmla="*/ 4289 h 1133985"/>
                    <a:gd name="connsiteX2" fmla="*/ 3552521 w 4240215"/>
                    <a:gd name="connsiteY2" fmla="*/ 261464 h 1133985"/>
                    <a:gd name="connsiteX3" fmla="*/ 4240013 w 4240215"/>
                    <a:gd name="connsiteY3" fmla="*/ 494827 h 1133985"/>
                    <a:gd name="connsiteX4" fmla="*/ 3591356 w 4240215"/>
                    <a:gd name="connsiteY4" fmla="*/ 775814 h 1133985"/>
                    <a:gd name="connsiteX5" fmla="*/ 1830138 w 4240215"/>
                    <a:gd name="connsiteY5" fmla="*/ 1133003 h 1133985"/>
                    <a:gd name="connsiteX6" fmla="*/ 575229 w 4240215"/>
                    <a:gd name="connsiteY6" fmla="*/ 866301 h 1133985"/>
                    <a:gd name="connsiteX7" fmla="*/ 32229 w 4240215"/>
                    <a:gd name="connsiteY7" fmla="*/ 412781 h 1133985"/>
                    <a:gd name="connsiteX8" fmla="*/ 8301 w 4240215"/>
                    <a:gd name="connsiteY8" fmla="*/ 356549 h 1133985"/>
                    <a:gd name="connsiteX9" fmla="*/ 75768 w 4240215"/>
                    <a:gd name="connsiteY9" fmla="*/ 377412 h 1133985"/>
                    <a:gd name="connsiteX10" fmla="*/ 128246 w 4240215"/>
                    <a:gd name="connsiteY10" fmla="*/ 352037 h 1133985"/>
                    <a:gd name="connsiteX11" fmla="*/ 128247 w 4240215"/>
                    <a:gd name="connsiteY11" fmla="*/ 352037 h 1133985"/>
                    <a:gd name="connsiteX12" fmla="*/ 126917 w 4240215"/>
                    <a:gd name="connsiteY12" fmla="*/ 340838 h 1133985"/>
                    <a:gd name="connsiteX13" fmla="*/ 128422 w 4240215"/>
                    <a:gd name="connsiteY13" fmla="*/ 339848 h 1133985"/>
                    <a:gd name="connsiteX14" fmla="*/ 114001 w 4240215"/>
                    <a:gd name="connsiteY14" fmla="*/ 284434 h 1133985"/>
                    <a:gd name="connsiteX15" fmla="*/ 0 w 4240215"/>
                    <a:gd name="connsiteY15" fmla="*/ 215372 h 1133985"/>
                    <a:gd name="connsiteX16" fmla="*/ 41793 w 4240215"/>
                    <a:gd name="connsiteY16" fmla="*/ 161452 h 1133985"/>
                    <a:gd name="connsiteX17" fmla="*/ 1597896 w 4240215"/>
                    <a:gd name="connsiteY17" fmla="*/ 266 h 1133985"/>
                    <a:gd name="connsiteX0" fmla="*/ 1597896 w 4240215"/>
                    <a:gd name="connsiteY0" fmla="*/ 266 h 1134209"/>
                    <a:gd name="connsiteX1" fmla="*/ 1834102 w 4240215"/>
                    <a:gd name="connsiteY1" fmla="*/ 4289 h 1134209"/>
                    <a:gd name="connsiteX2" fmla="*/ 3552521 w 4240215"/>
                    <a:gd name="connsiteY2" fmla="*/ 261464 h 1134209"/>
                    <a:gd name="connsiteX3" fmla="*/ 4240013 w 4240215"/>
                    <a:gd name="connsiteY3" fmla="*/ 494827 h 1134209"/>
                    <a:gd name="connsiteX4" fmla="*/ 3591356 w 4240215"/>
                    <a:gd name="connsiteY4" fmla="*/ 775814 h 1134209"/>
                    <a:gd name="connsiteX5" fmla="*/ 1830138 w 4240215"/>
                    <a:gd name="connsiteY5" fmla="*/ 1133003 h 1134209"/>
                    <a:gd name="connsiteX6" fmla="*/ 575229 w 4240215"/>
                    <a:gd name="connsiteY6" fmla="*/ 866301 h 1134209"/>
                    <a:gd name="connsiteX7" fmla="*/ 32229 w 4240215"/>
                    <a:gd name="connsiteY7" fmla="*/ 412781 h 1134209"/>
                    <a:gd name="connsiteX8" fmla="*/ 8301 w 4240215"/>
                    <a:gd name="connsiteY8" fmla="*/ 356549 h 1134209"/>
                    <a:gd name="connsiteX9" fmla="*/ 75768 w 4240215"/>
                    <a:gd name="connsiteY9" fmla="*/ 377412 h 1134209"/>
                    <a:gd name="connsiteX10" fmla="*/ 128246 w 4240215"/>
                    <a:gd name="connsiteY10" fmla="*/ 352037 h 1134209"/>
                    <a:gd name="connsiteX11" fmla="*/ 128247 w 4240215"/>
                    <a:gd name="connsiteY11" fmla="*/ 352037 h 1134209"/>
                    <a:gd name="connsiteX12" fmla="*/ 126917 w 4240215"/>
                    <a:gd name="connsiteY12" fmla="*/ 340838 h 1134209"/>
                    <a:gd name="connsiteX13" fmla="*/ 128422 w 4240215"/>
                    <a:gd name="connsiteY13" fmla="*/ 339848 h 1134209"/>
                    <a:gd name="connsiteX14" fmla="*/ 114001 w 4240215"/>
                    <a:gd name="connsiteY14" fmla="*/ 284434 h 1134209"/>
                    <a:gd name="connsiteX15" fmla="*/ 0 w 4240215"/>
                    <a:gd name="connsiteY15" fmla="*/ 215372 h 1134209"/>
                    <a:gd name="connsiteX16" fmla="*/ 41793 w 4240215"/>
                    <a:gd name="connsiteY16" fmla="*/ 161452 h 1134209"/>
                    <a:gd name="connsiteX17" fmla="*/ 1597896 w 4240215"/>
                    <a:gd name="connsiteY17" fmla="*/ 266 h 1134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240215" h="1134209">
                      <a:moveTo>
                        <a:pt x="1597896" y="266"/>
                      </a:moveTo>
                      <a:cubicBezTo>
                        <a:pt x="1681455" y="817"/>
                        <a:pt x="1760962" y="2206"/>
                        <a:pt x="1834102" y="4289"/>
                      </a:cubicBezTo>
                      <a:cubicBezTo>
                        <a:pt x="2419224" y="20958"/>
                        <a:pt x="3151536" y="179708"/>
                        <a:pt x="3552521" y="261464"/>
                      </a:cubicBezTo>
                      <a:cubicBezTo>
                        <a:pt x="3953506" y="343220"/>
                        <a:pt x="4249075" y="194790"/>
                        <a:pt x="4240013" y="494827"/>
                      </a:cubicBezTo>
                      <a:cubicBezTo>
                        <a:pt x="4230951" y="794864"/>
                        <a:pt x="3993002" y="669451"/>
                        <a:pt x="3591356" y="775814"/>
                      </a:cubicBezTo>
                      <a:cubicBezTo>
                        <a:pt x="3189710" y="882177"/>
                        <a:pt x="2332826" y="1117922"/>
                        <a:pt x="1830138" y="1133003"/>
                      </a:cubicBezTo>
                      <a:cubicBezTo>
                        <a:pt x="1327450" y="1148084"/>
                        <a:pt x="865355" y="1019676"/>
                        <a:pt x="575229" y="866301"/>
                      </a:cubicBezTo>
                      <a:cubicBezTo>
                        <a:pt x="289853" y="715437"/>
                        <a:pt x="132275" y="584917"/>
                        <a:pt x="32229" y="412781"/>
                      </a:cubicBezTo>
                      <a:lnTo>
                        <a:pt x="8301" y="356549"/>
                      </a:lnTo>
                      <a:lnTo>
                        <a:pt x="75768" y="377412"/>
                      </a:lnTo>
                      <a:cubicBezTo>
                        <a:pt x="98266" y="384369"/>
                        <a:pt x="121761" y="373009"/>
                        <a:pt x="128246" y="352037"/>
                      </a:cubicBezTo>
                      <a:lnTo>
                        <a:pt x="128247" y="352037"/>
                      </a:lnTo>
                      <a:lnTo>
                        <a:pt x="126917" y="340838"/>
                      </a:lnTo>
                      <a:lnTo>
                        <a:pt x="128422" y="339848"/>
                      </a:lnTo>
                      <a:cubicBezTo>
                        <a:pt x="140510" y="321392"/>
                        <a:pt x="134053" y="296582"/>
                        <a:pt x="114001" y="284434"/>
                      </a:cubicBezTo>
                      <a:lnTo>
                        <a:pt x="0" y="215372"/>
                      </a:lnTo>
                      <a:lnTo>
                        <a:pt x="41793" y="161452"/>
                      </a:lnTo>
                      <a:cubicBezTo>
                        <a:pt x="229546" y="33659"/>
                        <a:pt x="1012985" y="-3587"/>
                        <a:pt x="1597896" y="266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85000"/>
                      </a:sysClr>
                    </a:gs>
                    <a:gs pos="25000">
                      <a:srgbClr val="ED7D31">
                        <a:lumMod val="75000"/>
                      </a:srgb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77C95120-7725-455C-9254-F562B626D972}"/>
                    </a:ext>
                  </a:extLst>
                </p:cNvPr>
                <p:cNvSpPr/>
                <p:nvPr/>
              </p:nvSpPr>
              <p:spPr>
                <a:xfrm rot="11700000">
                  <a:off x="2066441" y="4710529"/>
                  <a:ext cx="223297" cy="515731"/>
                </a:xfrm>
                <a:prstGeom prst="moon">
                  <a:avLst>
                    <a:gd name="adj" fmla="val 4811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D1B8B4B-F200-4623-ACEF-B684C9CC262A}"/>
                    </a:ext>
                  </a:extLst>
                </p:cNvPr>
                <p:cNvSpPr/>
                <p:nvPr/>
              </p:nvSpPr>
              <p:spPr>
                <a:xfrm rot="1031020">
                  <a:off x="1199383" y="4585424"/>
                  <a:ext cx="424630" cy="183360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1DCE69CC-CFA7-47D1-9D52-0B3BA28F77E3}"/>
                    </a:ext>
                  </a:extLst>
                </p:cNvPr>
                <p:cNvSpPr/>
                <p:nvPr/>
              </p:nvSpPr>
              <p:spPr>
                <a:xfrm>
                  <a:off x="1510653" y="4404158"/>
                  <a:ext cx="284810" cy="28481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48CBCC3D-752F-4649-B09E-2E18B417486C}"/>
                    </a:ext>
                  </a:extLst>
                </p:cNvPr>
                <p:cNvSpPr/>
                <p:nvPr/>
              </p:nvSpPr>
              <p:spPr>
                <a:xfrm>
                  <a:off x="1545002" y="4462462"/>
                  <a:ext cx="176029" cy="17602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0988ACFF-CFBB-4FA8-A478-0E0B2B7885B5}"/>
                    </a:ext>
                  </a:extLst>
                </p:cNvPr>
                <p:cNvSpPr/>
                <p:nvPr/>
              </p:nvSpPr>
              <p:spPr>
                <a:xfrm>
                  <a:off x="1824039" y="4385323"/>
                  <a:ext cx="3678390" cy="422663"/>
                </a:xfrm>
                <a:custGeom>
                  <a:avLst/>
                  <a:gdLst>
                    <a:gd name="connsiteX0" fmla="*/ 3582628 w 3678390"/>
                    <a:gd name="connsiteY0" fmla="*/ 357060 h 422663"/>
                    <a:gd name="connsiteX1" fmla="*/ 3678360 w 3678390"/>
                    <a:gd name="connsiteY1" fmla="*/ 396833 h 422663"/>
                    <a:gd name="connsiteX2" fmla="*/ 3577751 w 3678390"/>
                    <a:gd name="connsiteY2" fmla="*/ 421823 h 422663"/>
                    <a:gd name="connsiteX3" fmla="*/ 3482018 w 3678390"/>
                    <a:gd name="connsiteY3" fmla="*/ 382049 h 422663"/>
                    <a:gd name="connsiteX4" fmla="*/ 3582628 w 3678390"/>
                    <a:gd name="connsiteY4" fmla="*/ 357060 h 422663"/>
                    <a:gd name="connsiteX5" fmla="*/ 3342120 w 3678390"/>
                    <a:gd name="connsiteY5" fmla="*/ 349915 h 422663"/>
                    <a:gd name="connsiteX6" fmla="*/ 3437853 w 3678390"/>
                    <a:gd name="connsiteY6" fmla="*/ 389688 h 422663"/>
                    <a:gd name="connsiteX7" fmla="*/ 3337243 w 3678390"/>
                    <a:gd name="connsiteY7" fmla="*/ 414678 h 422663"/>
                    <a:gd name="connsiteX8" fmla="*/ 3241511 w 3678390"/>
                    <a:gd name="connsiteY8" fmla="*/ 374904 h 422663"/>
                    <a:gd name="connsiteX9" fmla="*/ 3342120 w 3678390"/>
                    <a:gd name="connsiteY9" fmla="*/ 349915 h 422663"/>
                    <a:gd name="connsiteX10" fmla="*/ 3082566 w 3678390"/>
                    <a:gd name="connsiteY10" fmla="*/ 328483 h 422663"/>
                    <a:gd name="connsiteX11" fmla="*/ 3178299 w 3678390"/>
                    <a:gd name="connsiteY11" fmla="*/ 368256 h 422663"/>
                    <a:gd name="connsiteX12" fmla="*/ 3077689 w 3678390"/>
                    <a:gd name="connsiteY12" fmla="*/ 393246 h 422663"/>
                    <a:gd name="connsiteX13" fmla="*/ 2981957 w 3678390"/>
                    <a:gd name="connsiteY13" fmla="*/ 353472 h 422663"/>
                    <a:gd name="connsiteX14" fmla="*/ 3082566 w 3678390"/>
                    <a:gd name="connsiteY14" fmla="*/ 328483 h 422663"/>
                    <a:gd name="connsiteX15" fmla="*/ 2791878 w 3678390"/>
                    <a:gd name="connsiteY15" fmla="*/ 286622 h 422663"/>
                    <a:gd name="connsiteX16" fmla="*/ 2895866 w 3678390"/>
                    <a:gd name="connsiteY16" fmla="*/ 331940 h 422663"/>
                    <a:gd name="connsiteX17" fmla="*/ 2786264 w 3678390"/>
                    <a:gd name="connsiteY17" fmla="*/ 361175 h 422663"/>
                    <a:gd name="connsiteX18" fmla="*/ 2682275 w 3678390"/>
                    <a:gd name="connsiteY18" fmla="*/ 315857 h 422663"/>
                    <a:gd name="connsiteX19" fmla="*/ 2791878 w 3678390"/>
                    <a:gd name="connsiteY19" fmla="*/ 286622 h 422663"/>
                    <a:gd name="connsiteX20" fmla="*/ 3520512 w 3678390"/>
                    <a:gd name="connsiteY20" fmla="*/ 280806 h 422663"/>
                    <a:gd name="connsiteX21" fmla="*/ 3572586 w 3678390"/>
                    <a:gd name="connsiteY21" fmla="*/ 303666 h 422663"/>
                    <a:gd name="connsiteX22" fmla="*/ 3520512 w 3678390"/>
                    <a:gd name="connsiteY22" fmla="*/ 326526 h 422663"/>
                    <a:gd name="connsiteX23" fmla="*/ 3468438 w 3678390"/>
                    <a:gd name="connsiteY23" fmla="*/ 303666 h 422663"/>
                    <a:gd name="connsiteX24" fmla="*/ 3520512 w 3678390"/>
                    <a:gd name="connsiteY24" fmla="*/ 280806 h 422663"/>
                    <a:gd name="connsiteX25" fmla="*/ 3363349 w 3678390"/>
                    <a:gd name="connsiteY25" fmla="*/ 273663 h 422663"/>
                    <a:gd name="connsiteX26" fmla="*/ 3415423 w 3678390"/>
                    <a:gd name="connsiteY26" fmla="*/ 296523 h 422663"/>
                    <a:gd name="connsiteX27" fmla="*/ 3363349 w 3678390"/>
                    <a:gd name="connsiteY27" fmla="*/ 319383 h 422663"/>
                    <a:gd name="connsiteX28" fmla="*/ 3311275 w 3678390"/>
                    <a:gd name="connsiteY28" fmla="*/ 296523 h 422663"/>
                    <a:gd name="connsiteX29" fmla="*/ 3363349 w 3678390"/>
                    <a:gd name="connsiteY29" fmla="*/ 273663 h 422663"/>
                    <a:gd name="connsiteX30" fmla="*/ 3196662 w 3678390"/>
                    <a:gd name="connsiteY30" fmla="*/ 266520 h 422663"/>
                    <a:gd name="connsiteX31" fmla="*/ 3248736 w 3678390"/>
                    <a:gd name="connsiteY31" fmla="*/ 289380 h 422663"/>
                    <a:gd name="connsiteX32" fmla="*/ 3196662 w 3678390"/>
                    <a:gd name="connsiteY32" fmla="*/ 312240 h 422663"/>
                    <a:gd name="connsiteX33" fmla="*/ 3144588 w 3678390"/>
                    <a:gd name="connsiteY33" fmla="*/ 289380 h 422663"/>
                    <a:gd name="connsiteX34" fmla="*/ 3196662 w 3678390"/>
                    <a:gd name="connsiteY34" fmla="*/ 266520 h 422663"/>
                    <a:gd name="connsiteX35" fmla="*/ 2416918 w 3678390"/>
                    <a:gd name="connsiteY35" fmla="*/ 247533 h 422663"/>
                    <a:gd name="connsiteX36" fmla="*/ 2468023 w 3678390"/>
                    <a:gd name="connsiteY36" fmla="*/ 247779 h 422663"/>
                    <a:gd name="connsiteX37" fmla="*/ 2595190 w 3678390"/>
                    <a:gd name="connsiteY37" fmla="*/ 303198 h 422663"/>
                    <a:gd name="connsiteX38" fmla="*/ 2461158 w 3678390"/>
                    <a:gd name="connsiteY38" fmla="*/ 338949 h 422663"/>
                    <a:gd name="connsiteX39" fmla="*/ 2333992 w 3678390"/>
                    <a:gd name="connsiteY39" fmla="*/ 283530 h 422663"/>
                    <a:gd name="connsiteX40" fmla="*/ 2416918 w 3678390"/>
                    <a:gd name="connsiteY40" fmla="*/ 247533 h 422663"/>
                    <a:gd name="connsiteX41" fmla="*/ 3034737 w 3678390"/>
                    <a:gd name="connsiteY41" fmla="*/ 237945 h 422663"/>
                    <a:gd name="connsiteX42" fmla="*/ 3086811 w 3678390"/>
                    <a:gd name="connsiteY42" fmla="*/ 260805 h 422663"/>
                    <a:gd name="connsiteX43" fmla="*/ 3034737 w 3678390"/>
                    <a:gd name="connsiteY43" fmla="*/ 283665 h 422663"/>
                    <a:gd name="connsiteX44" fmla="*/ 2982663 w 3678390"/>
                    <a:gd name="connsiteY44" fmla="*/ 260805 h 422663"/>
                    <a:gd name="connsiteX45" fmla="*/ 3034737 w 3678390"/>
                    <a:gd name="connsiteY45" fmla="*/ 237945 h 422663"/>
                    <a:gd name="connsiteX46" fmla="*/ 2840880 w 3678390"/>
                    <a:gd name="connsiteY46" fmla="*/ 220127 h 422663"/>
                    <a:gd name="connsiteX47" fmla="*/ 2882711 w 3678390"/>
                    <a:gd name="connsiteY47" fmla="*/ 220609 h 422663"/>
                    <a:gd name="connsiteX48" fmla="*/ 2936328 w 3678390"/>
                    <a:gd name="connsiteY48" fmla="*/ 253142 h 422663"/>
                    <a:gd name="connsiteX49" fmla="*/ 2874874 w 3678390"/>
                    <a:gd name="connsiteY49" fmla="*/ 265652 h 422663"/>
                    <a:gd name="connsiteX50" fmla="*/ 2821257 w 3678390"/>
                    <a:gd name="connsiteY50" fmla="*/ 233120 h 422663"/>
                    <a:gd name="connsiteX51" fmla="*/ 2840880 w 3678390"/>
                    <a:gd name="connsiteY51" fmla="*/ 220127 h 422663"/>
                    <a:gd name="connsiteX52" fmla="*/ 2050208 w 3678390"/>
                    <a:gd name="connsiteY52" fmla="*/ 199908 h 422663"/>
                    <a:gd name="connsiteX53" fmla="*/ 2101312 w 3678390"/>
                    <a:gd name="connsiteY53" fmla="*/ 200154 h 422663"/>
                    <a:gd name="connsiteX54" fmla="*/ 2228479 w 3678390"/>
                    <a:gd name="connsiteY54" fmla="*/ 255573 h 422663"/>
                    <a:gd name="connsiteX55" fmla="*/ 2094447 w 3678390"/>
                    <a:gd name="connsiteY55" fmla="*/ 291324 h 422663"/>
                    <a:gd name="connsiteX56" fmla="*/ 1967281 w 3678390"/>
                    <a:gd name="connsiteY56" fmla="*/ 235905 h 422663"/>
                    <a:gd name="connsiteX57" fmla="*/ 2050208 w 3678390"/>
                    <a:gd name="connsiteY57" fmla="*/ 199908 h 422663"/>
                    <a:gd name="connsiteX58" fmla="*/ 2659904 w 3678390"/>
                    <a:gd name="connsiteY58" fmla="*/ 191552 h 422663"/>
                    <a:gd name="connsiteX59" fmla="*/ 2701735 w 3678390"/>
                    <a:gd name="connsiteY59" fmla="*/ 192034 h 422663"/>
                    <a:gd name="connsiteX60" fmla="*/ 2755352 w 3678390"/>
                    <a:gd name="connsiteY60" fmla="*/ 224567 h 422663"/>
                    <a:gd name="connsiteX61" fmla="*/ 2693898 w 3678390"/>
                    <a:gd name="connsiteY61" fmla="*/ 237077 h 422663"/>
                    <a:gd name="connsiteX62" fmla="*/ 2640281 w 3678390"/>
                    <a:gd name="connsiteY62" fmla="*/ 204545 h 422663"/>
                    <a:gd name="connsiteX63" fmla="*/ 2659904 w 3678390"/>
                    <a:gd name="connsiteY63" fmla="*/ 191552 h 422663"/>
                    <a:gd name="connsiteX64" fmla="*/ 2488454 w 3678390"/>
                    <a:gd name="connsiteY64" fmla="*/ 162977 h 422663"/>
                    <a:gd name="connsiteX65" fmla="*/ 2530285 w 3678390"/>
                    <a:gd name="connsiteY65" fmla="*/ 163459 h 422663"/>
                    <a:gd name="connsiteX66" fmla="*/ 2583902 w 3678390"/>
                    <a:gd name="connsiteY66" fmla="*/ 195992 h 422663"/>
                    <a:gd name="connsiteX67" fmla="*/ 2522448 w 3678390"/>
                    <a:gd name="connsiteY67" fmla="*/ 208502 h 422663"/>
                    <a:gd name="connsiteX68" fmla="*/ 2468831 w 3678390"/>
                    <a:gd name="connsiteY68" fmla="*/ 175970 h 422663"/>
                    <a:gd name="connsiteX69" fmla="*/ 2488454 w 3678390"/>
                    <a:gd name="connsiteY69" fmla="*/ 162977 h 422663"/>
                    <a:gd name="connsiteX70" fmla="*/ 1697784 w 3678390"/>
                    <a:gd name="connsiteY70" fmla="*/ 157045 h 422663"/>
                    <a:gd name="connsiteX71" fmla="*/ 1748888 w 3678390"/>
                    <a:gd name="connsiteY71" fmla="*/ 157291 h 422663"/>
                    <a:gd name="connsiteX72" fmla="*/ 1876055 w 3678390"/>
                    <a:gd name="connsiteY72" fmla="*/ 212710 h 422663"/>
                    <a:gd name="connsiteX73" fmla="*/ 1742023 w 3678390"/>
                    <a:gd name="connsiteY73" fmla="*/ 248461 h 422663"/>
                    <a:gd name="connsiteX74" fmla="*/ 1614857 w 3678390"/>
                    <a:gd name="connsiteY74" fmla="*/ 193042 h 422663"/>
                    <a:gd name="connsiteX75" fmla="*/ 1697784 w 3678390"/>
                    <a:gd name="connsiteY75" fmla="*/ 157045 h 422663"/>
                    <a:gd name="connsiteX76" fmla="*/ 2314622 w 3678390"/>
                    <a:gd name="connsiteY76" fmla="*/ 134402 h 422663"/>
                    <a:gd name="connsiteX77" fmla="*/ 2356453 w 3678390"/>
                    <a:gd name="connsiteY77" fmla="*/ 134884 h 422663"/>
                    <a:gd name="connsiteX78" fmla="*/ 2410070 w 3678390"/>
                    <a:gd name="connsiteY78" fmla="*/ 167417 h 422663"/>
                    <a:gd name="connsiteX79" fmla="*/ 2348616 w 3678390"/>
                    <a:gd name="connsiteY79" fmla="*/ 179927 h 422663"/>
                    <a:gd name="connsiteX80" fmla="*/ 2294999 w 3678390"/>
                    <a:gd name="connsiteY80" fmla="*/ 147395 h 422663"/>
                    <a:gd name="connsiteX81" fmla="*/ 2314622 w 3678390"/>
                    <a:gd name="connsiteY81" fmla="*/ 134402 h 422663"/>
                    <a:gd name="connsiteX82" fmla="*/ 1016793 w 3678390"/>
                    <a:gd name="connsiteY82" fmla="*/ 133350 h 422663"/>
                    <a:gd name="connsiteX83" fmla="*/ 1162049 w 3678390"/>
                    <a:gd name="connsiteY83" fmla="*/ 181445 h 422663"/>
                    <a:gd name="connsiteX84" fmla="*/ 1016793 w 3678390"/>
                    <a:gd name="connsiteY84" fmla="*/ 229540 h 422663"/>
                    <a:gd name="connsiteX85" fmla="*/ 871537 w 3678390"/>
                    <a:gd name="connsiteY85" fmla="*/ 181445 h 422663"/>
                    <a:gd name="connsiteX86" fmla="*/ 1016793 w 3678390"/>
                    <a:gd name="connsiteY86" fmla="*/ 133350 h 422663"/>
                    <a:gd name="connsiteX87" fmla="*/ 631030 w 3678390"/>
                    <a:gd name="connsiteY87" fmla="*/ 133350 h 422663"/>
                    <a:gd name="connsiteX88" fmla="*/ 776286 w 3678390"/>
                    <a:gd name="connsiteY88" fmla="*/ 181445 h 422663"/>
                    <a:gd name="connsiteX89" fmla="*/ 631030 w 3678390"/>
                    <a:gd name="connsiteY89" fmla="*/ 229540 h 422663"/>
                    <a:gd name="connsiteX90" fmla="*/ 485774 w 3678390"/>
                    <a:gd name="connsiteY90" fmla="*/ 181445 h 422663"/>
                    <a:gd name="connsiteX91" fmla="*/ 631030 w 3678390"/>
                    <a:gd name="connsiteY91" fmla="*/ 133350 h 422663"/>
                    <a:gd name="connsiteX92" fmla="*/ 278605 w 3678390"/>
                    <a:gd name="connsiteY92" fmla="*/ 133350 h 422663"/>
                    <a:gd name="connsiteX93" fmla="*/ 423861 w 3678390"/>
                    <a:gd name="connsiteY93" fmla="*/ 181445 h 422663"/>
                    <a:gd name="connsiteX94" fmla="*/ 278605 w 3678390"/>
                    <a:gd name="connsiteY94" fmla="*/ 229540 h 422663"/>
                    <a:gd name="connsiteX95" fmla="*/ 133349 w 3678390"/>
                    <a:gd name="connsiteY95" fmla="*/ 181445 h 422663"/>
                    <a:gd name="connsiteX96" fmla="*/ 278605 w 3678390"/>
                    <a:gd name="connsiteY96" fmla="*/ 133350 h 422663"/>
                    <a:gd name="connsiteX97" fmla="*/ 1402556 w 3678390"/>
                    <a:gd name="connsiteY97" fmla="*/ 109537 h 422663"/>
                    <a:gd name="connsiteX98" fmla="*/ 1533525 w 3678390"/>
                    <a:gd name="connsiteY98" fmla="*/ 155251 h 422663"/>
                    <a:gd name="connsiteX99" fmla="*/ 1402556 w 3678390"/>
                    <a:gd name="connsiteY99" fmla="*/ 200965 h 422663"/>
                    <a:gd name="connsiteX100" fmla="*/ 1271587 w 3678390"/>
                    <a:gd name="connsiteY100" fmla="*/ 155251 h 422663"/>
                    <a:gd name="connsiteX101" fmla="*/ 1402556 w 3678390"/>
                    <a:gd name="connsiteY101" fmla="*/ 109537 h 422663"/>
                    <a:gd name="connsiteX102" fmla="*/ 2068326 w 3678390"/>
                    <a:gd name="connsiteY102" fmla="*/ 86419 h 422663"/>
                    <a:gd name="connsiteX103" fmla="*/ 2126853 w 3678390"/>
                    <a:gd name="connsiteY103" fmla="*/ 86466 h 422663"/>
                    <a:gd name="connsiteX104" fmla="*/ 2201356 w 3678390"/>
                    <a:gd name="connsiteY104" fmla="*/ 134037 h 422663"/>
                    <a:gd name="connsiteX105" fmla="*/ 2115163 w 3678390"/>
                    <a:gd name="connsiteY105" fmla="*/ 153647 h 422663"/>
                    <a:gd name="connsiteX106" fmla="*/ 2040660 w 3678390"/>
                    <a:gd name="connsiteY106" fmla="*/ 106076 h 422663"/>
                    <a:gd name="connsiteX107" fmla="*/ 2068326 w 3678390"/>
                    <a:gd name="connsiteY107" fmla="*/ 86419 h 422663"/>
                    <a:gd name="connsiteX108" fmla="*/ 1782070 w 3678390"/>
                    <a:gd name="connsiteY108" fmla="*/ 46486 h 422663"/>
                    <a:gd name="connsiteX109" fmla="*/ 1863156 w 3678390"/>
                    <a:gd name="connsiteY109" fmla="*/ 49098 h 422663"/>
                    <a:gd name="connsiteX110" fmla="*/ 1968453 w 3678390"/>
                    <a:gd name="connsiteY110" fmla="*/ 106672 h 422663"/>
                    <a:gd name="connsiteX111" fmla="*/ 1849898 w 3678390"/>
                    <a:gd name="connsiteY111" fmla="*/ 125295 h 422663"/>
                    <a:gd name="connsiteX112" fmla="*/ 1744600 w 3678390"/>
                    <a:gd name="connsiteY112" fmla="*/ 67722 h 422663"/>
                    <a:gd name="connsiteX113" fmla="*/ 1782070 w 3678390"/>
                    <a:gd name="connsiteY113" fmla="*/ 46486 h 422663"/>
                    <a:gd name="connsiteX114" fmla="*/ 1549868 w 3678390"/>
                    <a:gd name="connsiteY114" fmla="*/ 20061 h 422663"/>
                    <a:gd name="connsiteX115" fmla="*/ 1660252 w 3678390"/>
                    <a:gd name="connsiteY115" fmla="*/ 67153 h 422663"/>
                    <a:gd name="connsiteX116" fmla="*/ 1544061 w 3678390"/>
                    <a:gd name="connsiteY116" fmla="*/ 97185 h 422663"/>
                    <a:gd name="connsiteX117" fmla="*/ 1433678 w 3678390"/>
                    <a:gd name="connsiteY117" fmla="*/ 50092 h 422663"/>
                    <a:gd name="connsiteX118" fmla="*/ 1549868 w 3678390"/>
                    <a:gd name="connsiteY118" fmla="*/ 20061 h 422663"/>
                    <a:gd name="connsiteX119" fmla="*/ 130969 w 3678390"/>
                    <a:gd name="connsiteY119" fmla="*/ 14287 h 422663"/>
                    <a:gd name="connsiteX120" fmla="*/ 261938 w 3678390"/>
                    <a:gd name="connsiteY120" fmla="*/ 57620 h 422663"/>
                    <a:gd name="connsiteX121" fmla="*/ 130969 w 3678390"/>
                    <a:gd name="connsiteY121" fmla="*/ 100953 h 422663"/>
                    <a:gd name="connsiteX122" fmla="*/ 0 w 3678390"/>
                    <a:gd name="connsiteY122" fmla="*/ 57620 h 422663"/>
                    <a:gd name="connsiteX123" fmla="*/ 130969 w 3678390"/>
                    <a:gd name="connsiteY123" fmla="*/ 14287 h 422663"/>
                    <a:gd name="connsiteX124" fmla="*/ 1212056 w 3678390"/>
                    <a:gd name="connsiteY124" fmla="*/ 0 h 422663"/>
                    <a:gd name="connsiteX125" fmla="*/ 1343025 w 3678390"/>
                    <a:gd name="connsiteY125" fmla="*/ 45714 h 422663"/>
                    <a:gd name="connsiteX126" fmla="*/ 1212056 w 3678390"/>
                    <a:gd name="connsiteY126" fmla="*/ 91428 h 422663"/>
                    <a:gd name="connsiteX127" fmla="*/ 1081087 w 3678390"/>
                    <a:gd name="connsiteY127" fmla="*/ 45714 h 422663"/>
                    <a:gd name="connsiteX128" fmla="*/ 1212056 w 3678390"/>
                    <a:gd name="connsiteY128" fmla="*/ 0 h 422663"/>
                    <a:gd name="connsiteX129" fmla="*/ 840580 w 3678390"/>
                    <a:gd name="connsiteY129" fmla="*/ 0 h 422663"/>
                    <a:gd name="connsiteX130" fmla="*/ 985836 w 3678390"/>
                    <a:gd name="connsiteY130" fmla="*/ 48095 h 422663"/>
                    <a:gd name="connsiteX131" fmla="*/ 840580 w 3678390"/>
                    <a:gd name="connsiteY131" fmla="*/ 96190 h 422663"/>
                    <a:gd name="connsiteX132" fmla="*/ 695324 w 3678390"/>
                    <a:gd name="connsiteY132" fmla="*/ 48095 h 422663"/>
                    <a:gd name="connsiteX133" fmla="*/ 840580 w 3678390"/>
                    <a:gd name="connsiteY133" fmla="*/ 0 h 422663"/>
                    <a:gd name="connsiteX134" fmla="*/ 450056 w 3678390"/>
                    <a:gd name="connsiteY134" fmla="*/ 0 h 422663"/>
                    <a:gd name="connsiteX135" fmla="*/ 581025 w 3678390"/>
                    <a:gd name="connsiteY135" fmla="*/ 43333 h 422663"/>
                    <a:gd name="connsiteX136" fmla="*/ 450056 w 3678390"/>
                    <a:gd name="connsiteY136" fmla="*/ 86666 h 422663"/>
                    <a:gd name="connsiteX137" fmla="*/ 319087 w 3678390"/>
                    <a:gd name="connsiteY137" fmla="*/ 43333 h 422663"/>
                    <a:gd name="connsiteX138" fmla="*/ 450056 w 3678390"/>
                    <a:gd name="connsiteY138" fmla="*/ 0 h 422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</a:cxnLst>
                  <a:rect l="l" t="t" r="r" b="b"/>
                  <a:pathLst>
                    <a:path w="3678390" h="422663">
                      <a:moveTo>
                        <a:pt x="3582628" y="357060"/>
                      </a:moveTo>
                      <a:cubicBezTo>
                        <a:pt x="3636846" y="361142"/>
                        <a:pt x="3679707" y="378950"/>
                        <a:pt x="3678360" y="396833"/>
                      </a:cubicBezTo>
                      <a:cubicBezTo>
                        <a:pt x="3677014" y="414717"/>
                        <a:pt x="3631969" y="425905"/>
                        <a:pt x="3577751" y="421823"/>
                      </a:cubicBezTo>
                      <a:cubicBezTo>
                        <a:pt x="3523532" y="417740"/>
                        <a:pt x="3480672" y="399932"/>
                        <a:pt x="3482018" y="382049"/>
                      </a:cubicBezTo>
                      <a:cubicBezTo>
                        <a:pt x="3483365" y="364166"/>
                        <a:pt x="3528409" y="352977"/>
                        <a:pt x="3582628" y="357060"/>
                      </a:cubicBezTo>
                      <a:close/>
                      <a:moveTo>
                        <a:pt x="3342120" y="349915"/>
                      </a:moveTo>
                      <a:cubicBezTo>
                        <a:pt x="3396339" y="353997"/>
                        <a:pt x="3439199" y="371805"/>
                        <a:pt x="3437853" y="389688"/>
                      </a:cubicBezTo>
                      <a:cubicBezTo>
                        <a:pt x="3436506" y="407572"/>
                        <a:pt x="3391462" y="418760"/>
                        <a:pt x="3337243" y="414678"/>
                      </a:cubicBezTo>
                      <a:cubicBezTo>
                        <a:pt x="3283025" y="410595"/>
                        <a:pt x="3240164" y="392787"/>
                        <a:pt x="3241511" y="374904"/>
                      </a:cubicBezTo>
                      <a:cubicBezTo>
                        <a:pt x="3242857" y="357021"/>
                        <a:pt x="3287902" y="345832"/>
                        <a:pt x="3342120" y="349915"/>
                      </a:cubicBezTo>
                      <a:close/>
                      <a:moveTo>
                        <a:pt x="3082566" y="328483"/>
                      </a:moveTo>
                      <a:cubicBezTo>
                        <a:pt x="3136785" y="332565"/>
                        <a:pt x="3179645" y="350373"/>
                        <a:pt x="3178299" y="368256"/>
                      </a:cubicBezTo>
                      <a:cubicBezTo>
                        <a:pt x="3176952" y="386140"/>
                        <a:pt x="3131908" y="397328"/>
                        <a:pt x="3077689" y="393246"/>
                      </a:cubicBezTo>
                      <a:cubicBezTo>
                        <a:pt x="3023471" y="389163"/>
                        <a:pt x="2980610" y="371355"/>
                        <a:pt x="2981957" y="353472"/>
                      </a:cubicBezTo>
                      <a:cubicBezTo>
                        <a:pt x="2983303" y="335589"/>
                        <a:pt x="3028348" y="324400"/>
                        <a:pt x="3082566" y="328483"/>
                      </a:cubicBezTo>
                      <a:close/>
                      <a:moveTo>
                        <a:pt x="2791878" y="286622"/>
                      </a:moveTo>
                      <a:cubicBezTo>
                        <a:pt x="2850860" y="291063"/>
                        <a:pt x="2897417" y="311352"/>
                        <a:pt x="2895866" y="331940"/>
                      </a:cubicBezTo>
                      <a:cubicBezTo>
                        <a:pt x="2894316" y="352528"/>
                        <a:pt x="2845246" y="365616"/>
                        <a:pt x="2786264" y="361175"/>
                      </a:cubicBezTo>
                      <a:cubicBezTo>
                        <a:pt x="2727282" y="356733"/>
                        <a:pt x="2680725" y="336444"/>
                        <a:pt x="2682275" y="315857"/>
                      </a:cubicBezTo>
                      <a:cubicBezTo>
                        <a:pt x="2683825" y="295269"/>
                        <a:pt x="2732896" y="282181"/>
                        <a:pt x="2791878" y="286622"/>
                      </a:cubicBezTo>
                      <a:close/>
                      <a:moveTo>
                        <a:pt x="3520512" y="280806"/>
                      </a:moveTo>
                      <a:cubicBezTo>
                        <a:pt x="3549272" y="280806"/>
                        <a:pt x="3572586" y="291041"/>
                        <a:pt x="3572586" y="303666"/>
                      </a:cubicBezTo>
                      <a:cubicBezTo>
                        <a:pt x="3572586" y="316291"/>
                        <a:pt x="3549272" y="326526"/>
                        <a:pt x="3520512" y="326526"/>
                      </a:cubicBezTo>
                      <a:cubicBezTo>
                        <a:pt x="3491752" y="326526"/>
                        <a:pt x="3468438" y="316291"/>
                        <a:pt x="3468438" y="303666"/>
                      </a:cubicBezTo>
                      <a:cubicBezTo>
                        <a:pt x="3468438" y="291041"/>
                        <a:pt x="3491752" y="280806"/>
                        <a:pt x="3520512" y="280806"/>
                      </a:cubicBezTo>
                      <a:close/>
                      <a:moveTo>
                        <a:pt x="3363349" y="273663"/>
                      </a:moveTo>
                      <a:cubicBezTo>
                        <a:pt x="3392109" y="273663"/>
                        <a:pt x="3415423" y="283898"/>
                        <a:pt x="3415423" y="296523"/>
                      </a:cubicBezTo>
                      <a:cubicBezTo>
                        <a:pt x="3415423" y="309148"/>
                        <a:pt x="3392109" y="319383"/>
                        <a:pt x="3363349" y="319383"/>
                      </a:cubicBezTo>
                      <a:cubicBezTo>
                        <a:pt x="3334589" y="319383"/>
                        <a:pt x="3311275" y="309148"/>
                        <a:pt x="3311275" y="296523"/>
                      </a:cubicBezTo>
                      <a:cubicBezTo>
                        <a:pt x="3311275" y="283898"/>
                        <a:pt x="3334589" y="273663"/>
                        <a:pt x="3363349" y="273663"/>
                      </a:cubicBezTo>
                      <a:close/>
                      <a:moveTo>
                        <a:pt x="3196662" y="266520"/>
                      </a:moveTo>
                      <a:cubicBezTo>
                        <a:pt x="3225422" y="266520"/>
                        <a:pt x="3248736" y="276755"/>
                        <a:pt x="3248736" y="289380"/>
                      </a:cubicBezTo>
                      <a:cubicBezTo>
                        <a:pt x="3248736" y="302005"/>
                        <a:pt x="3225422" y="312240"/>
                        <a:pt x="3196662" y="312240"/>
                      </a:cubicBezTo>
                      <a:cubicBezTo>
                        <a:pt x="3167902" y="312240"/>
                        <a:pt x="3144588" y="302005"/>
                        <a:pt x="3144588" y="289380"/>
                      </a:cubicBezTo>
                      <a:cubicBezTo>
                        <a:pt x="3144588" y="276755"/>
                        <a:pt x="3167902" y="266520"/>
                        <a:pt x="3196662" y="266520"/>
                      </a:cubicBezTo>
                      <a:close/>
                      <a:moveTo>
                        <a:pt x="2416918" y="247533"/>
                      </a:moveTo>
                      <a:cubicBezTo>
                        <a:pt x="2432717" y="246403"/>
                        <a:pt x="2449991" y="246421"/>
                        <a:pt x="2468023" y="247779"/>
                      </a:cubicBezTo>
                      <a:cubicBezTo>
                        <a:pt x="2540151" y="253210"/>
                        <a:pt x="2597086" y="278022"/>
                        <a:pt x="2595190" y="303198"/>
                      </a:cubicBezTo>
                      <a:cubicBezTo>
                        <a:pt x="2593294" y="328374"/>
                        <a:pt x="2533286" y="344380"/>
                        <a:pt x="2461158" y="338949"/>
                      </a:cubicBezTo>
                      <a:cubicBezTo>
                        <a:pt x="2389030" y="333518"/>
                        <a:pt x="2332096" y="308706"/>
                        <a:pt x="2333992" y="283530"/>
                      </a:cubicBezTo>
                      <a:cubicBezTo>
                        <a:pt x="2335413" y="264648"/>
                        <a:pt x="2369523" y="250924"/>
                        <a:pt x="2416918" y="247533"/>
                      </a:cubicBezTo>
                      <a:close/>
                      <a:moveTo>
                        <a:pt x="3034737" y="237945"/>
                      </a:moveTo>
                      <a:cubicBezTo>
                        <a:pt x="3063497" y="237945"/>
                        <a:pt x="3086811" y="248180"/>
                        <a:pt x="3086811" y="260805"/>
                      </a:cubicBezTo>
                      <a:cubicBezTo>
                        <a:pt x="3086811" y="273430"/>
                        <a:pt x="3063497" y="283665"/>
                        <a:pt x="3034737" y="283665"/>
                      </a:cubicBezTo>
                      <a:cubicBezTo>
                        <a:pt x="3005977" y="283665"/>
                        <a:pt x="2982663" y="273430"/>
                        <a:pt x="2982663" y="260805"/>
                      </a:cubicBezTo>
                      <a:cubicBezTo>
                        <a:pt x="2982663" y="248180"/>
                        <a:pt x="3005977" y="237945"/>
                        <a:pt x="3034737" y="237945"/>
                      </a:cubicBezTo>
                      <a:close/>
                      <a:moveTo>
                        <a:pt x="2840880" y="220127"/>
                      </a:moveTo>
                      <a:cubicBezTo>
                        <a:pt x="2852001" y="217863"/>
                        <a:pt x="2866824" y="217845"/>
                        <a:pt x="2882711" y="220609"/>
                      </a:cubicBezTo>
                      <a:cubicBezTo>
                        <a:pt x="2914487" y="226138"/>
                        <a:pt x="2938492" y="240704"/>
                        <a:pt x="2936328" y="253142"/>
                      </a:cubicBezTo>
                      <a:cubicBezTo>
                        <a:pt x="2934164" y="265580"/>
                        <a:pt x="2906650" y="271181"/>
                        <a:pt x="2874874" y="265652"/>
                      </a:cubicBezTo>
                      <a:cubicBezTo>
                        <a:pt x="2843098" y="260124"/>
                        <a:pt x="2819093" y="245558"/>
                        <a:pt x="2821257" y="233120"/>
                      </a:cubicBezTo>
                      <a:cubicBezTo>
                        <a:pt x="2822339" y="226901"/>
                        <a:pt x="2829759" y="222391"/>
                        <a:pt x="2840880" y="220127"/>
                      </a:cubicBezTo>
                      <a:close/>
                      <a:moveTo>
                        <a:pt x="2050208" y="199908"/>
                      </a:moveTo>
                      <a:cubicBezTo>
                        <a:pt x="2066006" y="198778"/>
                        <a:pt x="2083280" y="198796"/>
                        <a:pt x="2101312" y="200154"/>
                      </a:cubicBezTo>
                      <a:cubicBezTo>
                        <a:pt x="2173440" y="205585"/>
                        <a:pt x="2230375" y="230397"/>
                        <a:pt x="2228479" y="255573"/>
                      </a:cubicBezTo>
                      <a:cubicBezTo>
                        <a:pt x="2226583" y="280748"/>
                        <a:pt x="2166575" y="296755"/>
                        <a:pt x="2094447" y="291324"/>
                      </a:cubicBezTo>
                      <a:cubicBezTo>
                        <a:pt x="2022320" y="285893"/>
                        <a:pt x="1965385" y="261081"/>
                        <a:pt x="1967281" y="235905"/>
                      </a:cubicBezTo>
                      <a:cubicBezTo>
                        <a:pt x="1968702" y="217023"/>
                        <a:pt x="2002813" y="203299"/>
                        <a:pt x="2050208" y="199908"/>
                      </a:cubicBezTo>
                      <a:close/>
                      <a:moveTo>
                        <a:pt x="2659904" y="191552"/>
                      </a:moveTo>
                      <a:cubicBezTo>
                        <a:pt x="2671025" y="189288"/>
                        <a:pt x="2685848" y="189270"/>
                        <a:pt x="2701735" y="192034"/>
                      </a:cubicBezTo>
                      <a:cubicBezTo>
                        <a:pt x="2733511" y="197563"/>
                        <a:pt x="2757516" y="212129"/>
                        <a:pt x="2755352" y="224567"/>
                      </a:cubicBezTo>
                      <a:cubicBezTo>
                        <a:pt x="2753188" y="237005"/>
                        <a:pt x="2725674" y="242606"/>
                        <a:pt x="2693898" y="237077"/>
                      </a:cubicBezTo>
                      <a:cubicBezTo>
                        <a:pt x="2662122" y="231549"/>
                        <a:pt x="2638117" y="216983"/>
                        <a:pt x="2640281" y="204545"/>
                      </a:cubicBezTo>
                      <a:cubicBezTo>
                        <a:pt x="2641363" y="198326"/>
                        <a:pt x="2648783" y="193816"/>
                        <a:pt x="2659904" y="191552"/>
                      </a:cubicBezTo>
                      <a:close/>
                      <a:moveTo>
                        <a:pt x="2488454" y="162977"/>
                      </a:moveTo>
                      <a:cubicBezTo>
                        <a:pt x="2499575" y="160713"/>
                        <a:pt x="2514398" y="160695"/>
                        <a:pt x="2530285" y="163459"/>
                      </a:cubicBezTo>
                      <a:cubicBezTo>
                        <a:pt x="2562061" y="168988"/>
                        <a:pt x="2586066" y="183554"/>
                        <a:pt x="2583902" y="195992"/>
                      </a:cubicBezTo>
                      <a:cubicBezTo>
                        <a:pt x="2581738" y="208430"/>
                        <a:pt x="2554224" y="214031"/>
                        <a:pt x="2522448" y="208502"/>
                      </a:cubicBezTo>
                      <a:cubicBezTo>
                        <a:pt x="2490672" y="202974"/>
                        <a:pt x="2466667" y="188408"/>
                        <a:pt x="2468831" y="175970"/>
                      </a:cubicBezTo>
                      <a:cubicBezTo>
                        <a:pt x="2469913" y="169751"/>
                        <a:pt x="2477333" y="165241"/>
                        <a:pt x="2488454" y="162977"/>
                      </a:cubicBezTo>
                      <a:close/>
                      <a:moveTo>
                        <a:pt x="1697784" y="157045"/>
                      </a:moveTo>
                      <a:cubicBezTo>
                        <a:pt x="1713582" y="155915"/>
                        <a:pt x="1730856" y="155933"/>
                        <a:pt x="1748888" y="157291"/>
                      </a:cubicBezTo>
                      <a:cubicBezTo>
                        <a:pt x="1821016" y="162722"/>
                        <a:pt x="1877951" y="187534"/>
                        <a:pt x="1876055" y="212710"/>
                      </a:cubicBezTo>
                      <a:cubicBezTo>
                        <a:pt x="1874159" y="237885"/>
                        <a:pt x="1814151" y="253892"/>
                        <a:pt x="1742023" y="248461"/>
                      </a:cubicBezTo>
                      <a:cubicBezTo>
                        <a:pt x="1669896" y="243030"/>
                        <a:pt x="1612961" y="218218"/>
                        <a:pt x="1614857" y="193042"/>
                      </a:cubicBezTo>
                      <a:cubicBezTo>
                        <a:pt x="1616278" y="174160"/>
                        <a:pt x="1650389" y="160436"/>
                        <a:pt x="1697784" y="157045"/>
                      </a:cubicBezTo>
                      <a:close/>
                      <a:moveTo>
                        <a:pt x="2314622" y="134402"/>
                      </a:moveTo>
                      <a:cubicBezTo>
                        <a:pt x="2325743" y="132138"/>
                        <a:pt x="2340566" y="132120"/>
                        <a:pt x="2356453" y="134884"/>
                      </a:cubicBezTo>
                      <a:cubicBezTo>
                        <a:pt x="2388229" y="140413"/>
                        <a:pt x="2412234" y="154979"/>
                        <a:pt x="2410070" y="167417"/>
                      </a:cubicBezTo>
                      <a:cubicBezTo>
                        <a:pt x="2407906" y="179855"/>
                        <a:pt x="2380392" y="185456"/>
                        <a:pt x="2348616" y="179927"/>
                      </a:cubicBezTo>
                      <a:cubicBezTo>
                        <a:pt x="2316840" y="174399"/>
                        <a:pt x="2292835" y="159833"/>
                        <a:pt x="2294999" y="147395"/>
                      </a:cubicBezTo>
                      <a:cubicBezTo>
                        <a:pt x="2296081" y="141176"/>
                        <a:pt x="2303501" y="136666"/>
                        <a:pt x="2314622" y="134402"/>
                      </a:cubicBezTo>
                      <a:close/>
                      <a:moveTo>
                        <a:pt x="1016793" y="133350"/>
                      </a:moveTo>
                      <a:cubicBezTo>
                        <a:pt x="1097016" y="133350"/>
                        <a:pt x="1162049" y="154883"/>
                        <a:pt x="1162049" y="181445"/>
                      </a:cubicBezTo>
                      <a:cubicBezTo>
                        <a:pt x="1162049" y="208007"/>
                        <a:pt x="1097016" y="229540"/>
                        <a:pt x="1016793" y="229540"/>
                      </a:cubicBezTo>
                      <a:cubicBezTo>
                        <a:pt x="936570" y="229540"/>
                        <a:pt x="871537" y="208007"/>
                        <a:pt x="871537" y="181445"/>
                      </a:cubicBezTo>
                      <a:cubicBezTo>
                        <a:pt x="871537" y="154883"/>
                        <a:pt x="936570" y="133350"/>
                        <a:pt x="1016793" y="133350"/>
                      </a:cubicBezTo>
                      <a:close/>
                      <a:moveTo>
                        <a:pt x="631030" y="133350"/>
                      </a:moveTo>
                      <a:cubicBezTo>
                        <a:pt x="711253" y="133350"/>
                        <a:pt x="776286" y="154883"/>
                        <a:pt x="776286" y="181445"/>
                      </a:cubicBezTo>
                      <a:cubicBezTo>
                        <a:pt x="776286" y="208007"/>
                        <a:pt x="711253" y="229540"/>
                        <a:pt x="631030" y="229540"/>
                      </a:cubicBezTo>
                      <a:cubicBezTo>
                        <a:pt x="550807" y="229540"/>
                        <a:pt x="485774" y="208007"/>
                        <a:pt x="485774" y="181445"/>
                      </a:cubicBezTo>
                      <a:cubicBezTo>
                        <a:pt x="485774" y="154883"/>
                        <a:pt x="550807" y="133350"/>
                        <a:pt x="631030" y="133350"/>
                      </a:cubicBezTo>
                      <a:close/>
                      <a:moveTo>
                        <a:pt x="278605" y="133350"/>
                      </a:moveTo>
                      <a:cubicBezTo>
                        <a:pt x="358828" y="133350"/>
                        <a:pt x="423861" y="154883"/>
                        <a:pt x="423861" y="181445"/>
                      </a:cubicBezTo>
                      <a:cubicBezTo>
                        <a:pt x="423861" y="208007"/>
                        <a:pt x="358828" y="229540"/>
                        <a:pt x="278605" y="229540"/>
                      </a:cubicBezTo>
                      <a:cubicBezTo>
                        <a:pt x="198382" y="229540"/>
                        <a:pt x="133349" y="208007"/>
                        <a:pt x="133349" y="181445"/>
                      </a:cubicBezTo>
                      <a:cubicBezTo>
                        <a:pt x="133349" y="154883"/>
                        <a:pt x="198382" y="133350"/>
                        <a:pt x="278605" y="133350"/>
                      </a:cubicBezTo>
                      <a:close/>
                      <a:moveTo>
                        <a:pt x="1402556" y="109537"/>
                      </a:moveTo>
                      <a:cubicBezTo>
                        <a:pt x="1474888" y="109537"/>
                        <a:pt x="1533525" y="130004"/>
                        <a:pt x="1533525" y="155251"/>
                      </a:cubicBezTo>
                      <a:cubicBezTo>
                        <a:pt x="1533525" y="180498"/>
                        <a:pt x="1474888" y="200965"/>
                        <a:pt x="1402556" y="200965"/>
                      </a:cubicBezTo>
                      <a:cubicBezTo>
                        <a:pt x="1330224" y="200965"/>
                        <a:pt x="1271587" y="180498"/>
                        <a:pt x="1271587" y="155251"/>
                      </a:cubicBezTo>
                      <a:cubicBezTo>
                        <a:pt x="1271587" y="130004"/>
                        <a:pt x="1330224" y="109537"/>
                        <a:pt x="1402556" y="109537"/>
                      </a:cubicBezTo>
                      <a:close/>
                      <a:moveTo>
                        <a:pt x="2068326" y="86419"/>
                      </a:moveTo>
                      <a:cubicBezTo>
                        <a:pt x="2083924" y="82871"/>
                        <a:pt x="2104665" y="82606"/>
                        <a:pt x="2126853" y="86466"/>
                      </a:cubicBezTo>
                      <a:cubicBezTo>
                        <a:pt x="2171228" y="94188"/>
                        <a:pt x="2204584" y="115486"/>
                        <a:pt x="2201356" y="134037"/>
                      </a:cubicBezTo>
                      <a:cubicBezTo>
                        <a:pt x="2198128" y="152588"/>
                        <a:pt x="2159538" y="161368"/>
                        <a:pt x="2115163" y="153647"/>
                      </a:cubicBezTo>
                      <a:cubicBezTo>
                        <a:pt x="2070788" y="145926"/>
                        <a:pt x="2037432" y="124628"/>
                        <a:pt x="2040660" y="106076"/>
                      </a:cubicBezTo>
                      <a:cubicBezTo>
                        <a:pt x="2042274" y="96801"/>
                        <a:pt x="2052728" y="89968"/>
                        <a:pt x="2068326" y="86419"/>
                      </a:cubicBezTo>
                      <a:close/>
                      <a:moveTo>
                        <a:pt x="1782070" y="46486"/>
                      </a:moveTo>
                      <a:cubicBezTo>
                        <a:pt x="1803525" y="43116"/>
                        <a:pt x="1832248" y="43720"/>
                        <a:pt x="1863156" y="49098"/>
                      </a:cubicBezTo>
                      <a:cubicBezTo>
                        <a:pt x="1924971" y="59854"/>
                        <a:pt x="1972114" y="85631"/>
                        <a:pt x="1968453" y="106672"/>
                      </a:cubicBezTo>
                      <a:cubicBezTo>
                        <a:pt x="1964792" y="127713"/>
                        <a:pt x="1911713" y="136051"/>
                        <a:pt x="1849898" y="125295"/>
                      </a:cubicBezTo>
                      <a:cubicBezTo>
                        <a:pt x="1788082" y="114540"/>
                        <a:pt x="1740939" y="88763"/>
                        <a:pt x="1744600" y="67722"/>
                      </a:cubicBezTo>
                      <a:cubicBezTo>
                        <a:pt x="1746431" y="57201"/>
                        <a:pt x="1760616" y="49856"/>
                        <a:pt x="1782070" y="46486"/>
                      </a:cubicBezTo>
                      <a:close/>
                      <a:moveTo>
                        <a:pt x="1549868" y="20061"/>
                      </a:moveTo>
                      <a:cubicBezTo>
                        <a:pt x="1612435" y="24772"/>
                        <a:pt x="1661856" y="45856"/>
                        <a:pt x="1660252" y="67153"/>
                      </a:cubicBezTo>
                      <a:cubicBezTo>
                        <a:pt x="1658649" y="88450"/>
                        <a:pt x="1606628" y="101896"/>
                        <a:pt x="1544061" y="97185"/>
                      </a:cubicBezTo>
                      <a:cubicBezTo>
                        <a:pt x="1481494" y="92473"/>
                        <a:pt x="1432074" y="71389"/>
                        <a:pt x="1433678" y="50092"/>
                      </a:cubicBezTo>
                      <a:cubicBezTo>
                        <a:pt x="1435281" y="28796"/>
                        <a:pt x="1487302" y="15350"/>
                        <a:pt x="1549868" y="20061"/>
                      </a:cubicBezTo>
                      <a:close/>
                      <a:moveTo>
                        <a:pt x="130969" y="14287"/>
                      </a:moveTo>
                      <a:cubicBezTo>
                        <a:pt x="203301" y="14287"/>
                        <a:pt x="261938" y="33688"/>
                        <a:pt x="261938" y="57620"/>
                      </a:cubicBezTo>
                      <a:cubicBezTo>
                        <a:pt x="261938" y="81552"/>
                        <a:pt x="203301" y="100953"/>
                        <a:pt x="130969" y="100953"/>
                      </a:cubicBezTo>
                      <a:cubicBezTo>
                        <a:pt x="58637" y="100953"/>
                        <a:pt x="0" y="81552"/>
                        <a:pt x="0" y="57620"/>
                      </a:cubicBezTo>
                      <a:cubicBezTo>
                        <a:pt x="0" y="33688"/>
                        <a:pt x="58637" y="14287"/>
                        <a:pt x="130969" y="14287"/>
                      </a:cubicBezTo>
                      <a:close/>
                      <a:moveTo>
                        <a:pt x="1212056" y="0"/>
                      </a:moveTo>
                      <a:cubicBezTo>
                        <a:pt x="1284388" y="0"/>
                        <a:pt x="1343025" y="20467"/>
                        <a:pt x="1343025" y="45714"/>
                      </a:cubicBezTo>
                      <a:cubicBezTo>
                        <a:pt x="1343025" y="70961"/>
                        <a:pt x="1284388" y="91428"/>
                        <a:pt x="1212056" y="91428"/>
                      </a:cubicBezTo>
                      <a:cubicBezTo>
                        <a:pt x="1139724" y="91428"/>
                        <a:pt x="1081087" y="70961"/>
                        <a:pt x="1081087" y="45714"/>
                      </a:cubicBezTo>
                      <a:cubicBezTo>
                        <a:pt x="1081087" y="20467"/>
                        <a:pt x="1139724" y="0"/>
                        <a:pt x="1212056" y="0"/>
                      </a:cubicBezTo>
                      <a:close/>
                      <a:moveTo>
                        <a:pt x="840580" y="0"/>
                      </a:moveTo>
                      <a:cubicBezTo>
                        <a:pt x="920803" y="0"/>
                        <a:pt x="985836" y="21533"/>
                        <a:pt x="985836" y="48095"/>
                      </a:cubicBezTo>
                      <a:cubicBezTo>
                        <a:pt x="985836" y="74657"/>
                        <a:pt x="920803" y="96190"/>
                        <a:pt x="840580" y="96190"/>
                      </a:cubicBezTo>
                      <a:cubicBezTo>
                        <a:pt x="760357" y="96190"/>
                        <a:pt x="695324" y="74657"/>
                        <a:pt x="695324" y="48095"/>
                      </a:cubicBezTo>
                      <a:cubicBezTo>
                        <a:pt x="695324" y="21533"/>
                        <a:pt x="760357" y="0"/>
                        <a:pt x="840580" y="0"/>
                      </a:cubicBezTo>
                      <a:close/>
                      <a:moveTo>
                        <a:pt x="450056" y="0"/>
                      </a:moveTo>
                      <a:cubicBezTo>
                        <a:pt x="522388" y="0"/>
                        <a:pt x="581025" y="19401"/>
                        <a:pt x="581025" y="43333"/>
                      </a:cubicBezTo>
                      <a:cubicBezTo>
                        <a:pt x="581025" y="67265"/>
                        <a:pt x="522388" y="86666"/>
                        <a:pt x="450056" y="86666"/>
                      </a:cubicBezTo>
                      <a:cubicBezTo>
                        <a:pt x="377724" y="86666"/>
                        <a:pt x="319087" y="67265"/>
                        <a:pt x="319087" y="43333"/>
                      </a:cubicBezTo>
                      <a:cubicBezTo>
                        <a:pt x="319087" y="19401"/>
                        <a:pt x="377724" y="0"/>
                        <a:pt x="450056" y="0"/>
                      </a:cubicBezTo>
                      <a:close/>
                    </a:path>
                  </a:pathLst>
                </a:custGeom>
                <a:solidFill>
                  <a:srgbClr val="843C0C">
                    <a:alpha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5C2F6A4B-976D-4CAC-BB10-D6A6EA9CBC09}"/>
                  </a:ext>
                </a:extLst>
              </p:cNvPr>
              <p:cNvSpPr/>
              <p:nvPr/>
            </p:nvSpPr>
            <p:spPr>
              <a:xfrm rot="4271468">
                <a:off x="2595471" y="4101921"/>
                <a:ext cx="747245" cy="168299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20000"/>
                    <a:lumOff val="8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4B7A3ACA-7A3A-4995-91B4-40CF805B36D9}"/>
                </a:ext>
              </a:extLst>
            </p:cNvPr>
            <p:cNvGrpSpPr/>
            <p:nvPr/>
          </p:nvGrpSpPr>
          <p:grpSpPr>
            <a:xfrm rot="345586">
              <a:off x="32230" y="1320356"/>
              <a:ext cx="2107089" cy="629824"/>
              <a:chOff x="1199383" y="4127302"/>
              <a:chExt cx="4877445" cy="1457904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F3CB5085-59A1-47BB-89AB-5C84B4693569}"/>
                  </a:ext>
                </a:extLst>
              </p:cNvPr>
              <p:cNvGrpSpPr/>
              <p:nvPr/>
            </p:nvGrpSpPr>
            <p:grpSpPr>
              <a:xfrm>
                <a:off x="1199383" y="4127302"/>
                <a:ext cx="4877445" cy="1457904"/>
                <a:chOff x="1199383" y="4127302"/>
                <a:chExt cx="4877445" cy="1457904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288" name="四角形: 角を丸くする 5">
                  <a:extLst>
                    <a:ext uri="{FF2B5EF4-FFF2-40B4-BE49-F238E27FC236}">
                      <a16:creationId xmlns:a16="http://schemas.microsoft.com/office/drawing/2014/main" id="{8A4B78D7-D0FF-4923-A778-EEE4EAC5EAE4}"/>
                    </a:ext>
                  </a:extLst>
                </p:cNvPr>
                <p:cNvSpPr/>
                <p:nvPr/>
              </p:nvSpPr>
              <p:spPr>
                <a:xfrm rot="9900000">
                  <a:off x="3411477" y="5154383"/>
                  <a:ext cx="1784817" cy="287263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2780"/>
                    <a:gd name="connsiteY0" fmla="*/ 66150 h 444632"/>
                    <a:gd name="connsiteX1" fmla="*/ 301444 w 842780"/>
                    <a:gd name="connsiteY1" fmla="*/ 267 h 444632"/>
                    <a:gd name="connsiteX2" fmla="*/ 687207 w 842780"/>
                    <a:gd name="connsiteY2" fmla="*/ 53111 h 444632"/>
                    <a:gd name="connsiteX3" fmla="*/ 842780 w 842780"/>
                    <a:gd name="connsiteY3" fmla="*/ 209025 h 444632"/>
                    <a:gd name="connsiteX4" fmla="*/ 835636 w 842780"/>
                    <a:gd name="connsiteY4" fmla="*/ 329672 h 444632"/>
                    <a:gd name="connsiteX5" fmla="*/ 769753 w 842780"/>
                    <a:gd name="connsiteY5" fmla="*/ 395555 h 444632"/>
                    <a:gd name="connsiteX6" fmla="*/ 0 w 842780"/>
                    <a:gd name="connsiteY6" fmla="*/ 444632 h 444632"/>
                    <a:gd name="connsiteX7" fmla="*/ 130786 w 842780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71960 h 450442"/>
                    <a:gd name="connsiteX1" fmla="*/ 301444 w 835636"/>
                    <a:gd name="connsiteY1" fmla="*/ 6077 h 450442"/>
                    <a:gd name="connsiteX2" fmla="*/ 759778 w 835636"/>
                    <a:gd name="connsiteY2" fmla="*/ 72857 h 450442"/>
                    <a:gd name="connsiteX3" fmla="*/ 835636 w 835636"/>
                    <a:gd name="connsiteY3" fmla="*/ 335482 h 450442"/>
                    <a:gd name="connsiteX4" fmla="*/ 769753 w 835636"/>
                    <a:gd name="connsiteY4" fmla="*/ 401365 h 450442"/>
                    <a:gd name="connsiteX5" fmla="*/ 0 w 835636"/>
                    <a:gd name="connsiteY5" fmla="*/ 450442 h 450442"/>
                    <a:gd name="connsiteX6" fmla="*/ 130786 w 835636"/>
                    <a:gd name="connsiteY6" fmla="*/ 71960 h 450442"/>
                    <a:gd name="connsiteX0" fmla="*/ 206908 w 911758"/>
                    <a:gd name="connsiteY0" fmla="*/ 71960 h 401365"/>
                    <a:gd name="connsiteX1" fmla="*/ 377566 w 911758"/>
                    <a:gd name="connsiteY1" fmla="*/ 6077 h 401365"/>
                    <a:gd name="connsiteX2" fmla="*/ 835900 w 911758"/>
                    <a:gd name="connsiteY2" fmla="*/ 72857 h 401365"/>
                    <a:gd name="connsiteX3" fmla="*/ 911758 w 911758"/>
                    <a:gd name="connsiteY3" fmla="*/ 335482 h 401365"/>
                    <a:gd name="connsiteX4" fmla="*/ 845875 w 911758"/>
                    <a:gd name="connsiteY4" fmla="*/ 401365 h 401365"/>
                    <a:gd name="connsiteX5" fmla="*/ 0 w 911758"/>
                    <a:gd name="connsiteY5" fmla="*/ 344144 h 401365"/>
                    <a:gd name="connsiteX6" fmla="*/ 206908 w 911758"/>
                    <a:gd name="connsiteY6" fmla="*/ 71960 h 401365"/>
                    <a:gd name="connsiteX0" fmla="*/ 84079 w 911758"/>
                    <a:gd name="connsiteY0" fmla="*/ 19861 h 440249"/>
                    <a:gd name="connsiteX1" fmla="*/ 377566 w 911758"/>
                    <a:gd name="connsiteY1" fmla="*/ 44961 h 440249"/>
                    <a:gd name="connsiteX2" fmla="*/ 835900 w 911758"/>
                    <a:gd name="connsiteY2" fmla="*/ 111741 h 440249"/>
                    <a:gd name="connsiteX3" fmla="*/ 911758 w 911758"/>
                    <a:gd name="connsiteY3" fmla="*/ 374366 h 440249"/>
                    <a:gd name="connsiteX4" fmla="*/ 845875 w 911758"/>
                    <a:gd name="connsiteY4" fmla="*/ 440249 h 440249"/>
                    <a:gd name="connsiteX5" fmla="*/ 0 w 911758"/>
                    <a:gd name="connsiteY5" fmla="*/ 383028 h 440249"/>
                    <a:gd name="connsiteX6" fmla="*/ 84079 w 911758"/>
                    <a:gd name="connsiteY6" fmla="*/ 19861 h 440249"/>
                    <a:gd name="connsiteX0" fmla="*/ 84079 w 911758"/>
                    <a:gd name="connsiteY0" fmla="*/ 13499 h 433887"/>
                    <a:gd name="connsiteX1" fmla="*/ 835900 w 911758"/>
                    <a:gd name="connsiteY1" fmla="*/ 105379 h 433887"/>
                    <a:gd name="connsiteX2" fmla="*/ 911758 w 911758"/>
                    <a:gd name="connsiteY2" fmla="*/ 368004 h 433887"/>
                    <a:gd name="connsiteX3" fmla="*/ 845875 w 911758"/>
                    <a:gd name="connsiteY3" fmla="*/ 433887 h 433887"/>
                    <a:gd name="connsiteX4" fmla="*/ 0 w 911758"/>
                    <a:gd name="connsiteY4" fmla="*/ 376666 h 433887"/>
                    <a:gd name="connsiteX5" fmla="*/ 84079 w 911758"/>
                    <a:gd name="connsiteY5" fmla="*/ 13499 h 433887"/>
                    <a:gd name="connsiteX0" fmla="*/ 84079 w 911758"/>
                    <a:gd name="connsiteY0" fmla="*/ 18902 h 439290"/>
                    <a:gd name="connsiteX1" fmla="*/ 835900 w 911758"/>
                    <a:gd name="connsiteY1" fmla="*/ 110782 h 439290"/>
                    <a:gd name="connsiteX2" fmla="*/ 911758 w 911758"/>
                    <a:gd name="connsiteY2" fmla="*/ 373407 h 439290"/>
                    <a:gd name="connsiteX3" fmla="*/ 845875 w 911758"/>
                    <a:gd name="connsiteY3" fmla="*/ 439290 h 439290"/>
                    <a:gd name="connsiteX4" fmla="*/ 0 w 911758"/>
                    <a:gd name="connsiteY4" fmla="*/ 382069 h 439290"/>
                    <a:gd name="connsiteX5" fmla="*/ 84079 w 911758"/>
                    <a:gd name="connsiteY5" fmla="*/ 18902 h 43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1758" h="439290">
                      <a:moveTo>
                        <a:pt x="84079" y="18902"/>
                      </a:moveTo>
                      <a:cubicBezTo>
                        <a:pt x="223396" y="-26313"/>
                        <a:pt x="779619" y="11645"/>
                        <a:pt x="835900" y="110782"/>
                      </a:cubicBezTo>
                      <a:cubicBezTo>
                        <a:pt x="892181" y="209919"/>
                        <a:pt x="891689" y="302617"/>
                        <a:pt x="911758" y="373407"/>
                      </a:cubicBezTo>
                      <a:cubicBezTo>
                        <a:pt x="911758" y="409793"/>
                        <a:pt x="882261" y="439290"/>
                        <a:pt x="845875" y="439290"/>
                      </a:cubicBezTo>
                      <a:lnTo>
                        <a:pt x="0" y="382069"/>
                      </a:lnTo>
                      <a:cubicBezTo>
                        <a:pt x="0" y="294228"/>
                        <a:pt x="21151" y="75246"/>
                        <a:pt x="84079" y="18902"/>
                      </a:cubicBezTo>
                      <a:close/>
                    </a:path>
                  </a:pathLst>
                </a:custGeom>
                <a:pattFill prst="dkDn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四角形: 角を丸くする 5">
                  <a:extLst>
                    <a:ext uri="{FF2B5EF4-FFF2-40B4-BE49-F238E27FC236}">
                      <a16:creationId xmlns:a16="http://schemas.microsoft.com/office/drawing/2014/main" id="{79532629-3C29-4AAA-9F42-8DDA916BE514}"/>
                    </a:ext>
                  </a:extLst>
                </p:cNvPr>
                <p:cNvSpPr/>
                <p:nvPr/>
              </p:nvSpPr>
              <p:spPr>
                <a:xfrm rot="6268955">
                  <a:off x="2698944" y="5161471"/>
                  <a:ext cx="154461" cy="69301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64939 w 880642"/>
                    <a:gd name="connsiteY0" fmla="*/ 110451 h 1252487"/>
                    <a:gd name="connsiteX1" fmla="*/ 335597 w 880642"/>
                    <a:gd name="connsiteY1" fmla="*/ 44568 h 1252487"/>
                    <a:gd name="connsiteX2" fmla="*/ 842007 w 880642"/>
                    <a:gd name="connsiteY2" fmla="*/ 156488 h 1252487"/>
                    <a:gd name="connsiteX3" fmla="*/ 876933 w 880642"/>
                    <a:gd name="connsiteY3" fmla="*/ 253326 h 1252487"/>
                    <a:gd name="connsiteX4" fmla="*/ 869789 w 880642"/>
                    <a:gd name="connsiteY4" fmla="*/ 373973 h 1252487"/>
                    <a:gd name="connsiteX5" fmla="*/ 803906 w 880642"/>
                    <a:gd name="connsiteY5" fmla="*/ 439856 h 1252487"/>
                    <a:gd name="connsiteX6" fmla="*/ 0 w 880642"/>
                    <a:gd name="connsiteY6" fmla="*/ 1252486 h 1252487"/>
                    <a:gd name="connsiteX7" fmla="*/ 164939 w 880642"/>
                    <a:gd name="connsiteY7" fmla="*/ 110451 h 1252487"/>
                    <a:gd name="connsiteX0" fmla="*/ 164939 w 880642"/>
                    <a:gd name="connsiteY0" fmla="*/ 110451 h 1511300"/>
                    <a:gd name="connsiteX1" fmla="*/ 335597 w 880642"/>
                    <a:gd name="connsiteY1" fmla="*/ 44568 h 1511300"/>
                    <a:gd name="connsiteX2" fmla="*/ 842007 w 880642"/>
                    <a:gd name="connsiteY2" fmla="*/ 156488 h 1511300"/>
                    <a:gd name="connsiteX3" fmla="*/ 876933 w 880642"/>
                    <a:gd name="connsiteY3" fmla="*/ 253326 h 1511300"/>
                    <a:gd name="connsiteX4" fmla="*/ 869789 w 880642"/>
                    <a:gd name="connsiteY4" fmla="*/ 373973 h 1511300"/>
                    <a:gd name="connsiteX5" fmla="*/ 203248 w 880642"/>
                    <a:gd name="connsiteY5" fmla="*/ 1511300 h 1511300"/>
                    <a:gd name="connsiteX6" fmla="*/ 0 w 880642"/>
                    <a:gd name="connsiteY6" fmla="*/ 1252486 h 1511300"/>
                    <a:gd name="connsiteX7" fmla="*/ 164939 w 880642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869789 w 876933"/>
                    <a:gd name="connsiteY4" fmla="*/ 353777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70226 w 876933"/>
                    <a:gd name="connsiteY4" fmla="*/ 661234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88545"/>
                    <a:gd name="connsiteY0" fmla="*/ 90255 h 1491104"/>
                    <a:gd name="connsiteX1" fmla="*/ 390587 w 888545"/>
                    <a:gd name="connsiteY1" fmla="*/ 73921 h 1491104"/>
                    <a:gd name="connsiteX2" fmla="*/ 666611 w 888545"/>
                    <a:gd name="connsiteY2" fmla="*/ 145195 h 1491104"/>
                    <a:gd name="connsiteX3" fmla="*/ 876933 w 888545"/>
                    <a:gd name="connsiteY3" fmla="*/ 233130 h 1491104"/>
                    <a:gd name="connsiteX4" fmla="*/ 770226 w 888545"/>
                    <a:gd name="connsiteY4" fmla="*/ 661234 h 1491104"/>
                    <a:gd name="connsiteX5" fmla="*/ 203248 w 888545"/>
                    <a:gd name="connsiteY5" fmla="*/ 1491104 h 1491104"/>
                    <a:gd name="connsiteX6" fmla="*/ 0 w 888545"/>
                    <a:gd name="connsiteY6" fmla="*/ 1232290 h 1491104"/>
                    <a:gd name="connsiteX7" fmla="*/ 164939 w 888545"/>
                    <a:gd name="connsiteY7" fmla="*/ 90255 h 1491104"/>
                    <a:gd name="connsiteX0" fmla="*/ 164939 w 795632"/>
                    <a:gd name="connsiteY0" fmla="*/ 90255 h 1491104"/>
                    <a:gd name="connsiteX1" fmla="*/ 390587 w 795632"/>
                    <a:gd name="connsiteY1" fmla="*/ 73921 h 1491104"/>
                    <a:gd name="connsiteX2" fmla="*/ 666611 w 795632"/>
                    <a:gd name="connsiteY2" fmla="*/ 145195 h 1491104"/>
                    <a:gd name="connsiteX3" fmla="*/ 770226 w 795632"/>
                    <a:gd name="connsiteY3" fmla="*/ 661234 h 1491104"/>
                    <a:gd name="connsiteX4" fmla="*/ 203248 w 795632"/>
                    <a:gd name="connsiteY4" fmla="*/ 1491104 h 1491104"/>
                    <a:gd name="connsiteX5" fmla="*/ 0 w 795632"/>
                    <a:gd name="connsiteY5" fmla="*/ 1232290 h 1491104"/>
                    <a:gd name="connsiteX6" fmla="*/ 164939 w 795632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87744"/>
                    <a:gd name="connsiteY0" fmla="*/ 90255 h 1491104"/>
                    <a:gd name="connsiteX1" fmla="*/ 390587 w 687744"/>
                    <a:gd name="connsiteY1" fmla="*/ 73921 h 1491104"/>
                    <a:gd name="connsiteX2" fmla="*/ 666611 w 687744"/>
                    <a:gd name="connsiteY2" fmla="*/ 145195 h 1491104"/>
                    <a:gd name="connsiteX3" fmla="*/ 602697 w 687744"/>
                    <a:gd name="connsiteY3" fmla="*/ 896538 h 1491104"/>
                    <a:gd name="connsiteX4" fmla="*/ 203248 w 687744"/>
                    <a:gd name="connsiteY4" fmla="*/ 1491104 h 1491104"/>
                    <a:gd name="connsiteX5" fmla="*/ 0 w 687744"/>
                    <a:gd name="connsiteY5" fmla="*/ 1232290 h 1491104"/>
                    <a:gd name="connsiteX6" fmla="*/ 164939 w 687744"/>
                    <a:gd name="connsiteY6" fmla="*/ 90255 h 1491104"/>
                    <a:gd name="connsiteX0" fmla="*/ 164939 w 673165"/>
                    <a:gd name="connsiteY0" fmla="*/ 90255 h 1491104"/>
                    <a:gd name="connsiteX1" fmla="*/ 390587 w 673165"/>
                    <a:gd name="connsiteY1" fmla="*/ 73921 h 1491104"/>
                    <a:gd name="connsiteX2" fmla="*/ 666611 w 673165"/>
                    <a:gd name="connsiteY2" fmla="*/ 145195 h 1491104"/>
                    <a:gd name="connsiteX3" fmla="*/ 554567 w 673165"/>
                    <a:gd name="connsiteY3" fmla="*/ 872812 h 1491104"/>
                    <a:gd name="connsiteX4" fmla="*/ 203248 w 673165"/>
                    <a:gd name="connsiteY4" fmla="*/ 1491104 h 1491104"/>
                    <a:gd name="connsiteX5" fmla="*/ 0 w 673165"/>
                    <a:gd name="connsiteY5" fmla="*/ 1232290 h 1491104"/>
                    <a:gd name="connsiteX6" fmla="*/ 164939 w 673165"/>
                    <a:gd name="connsiteY6" fmla="*/ 90255 h 1491104"/>
                    <a:gd name="connsiteX0" fmla="*/ 164939 w 681080"/>
                    <a:gd name="connsiteY0" fmla="*/ 90255 h 1491104"/>
                    <a:gd name="connsiteX1" fmla="*/ 390587 w 681080"/>
                    <a:gd name="connsiteY1" fmla="*/ 73921 h 1491104"/>
                    <a:gd name="connsiteX2" fmla="*/ 666611 w 681080"/>
                    <a:gd name="connsiteY2" fmla="*/ 145195 h 1491104"/>
                    <a:gd name="connsiteX3" fmla="*/ 554567 w 681080"/>
                    <a:gd name="connsiteY3" fmla="*/ 872812 h 1491104"/>
                    <a:gd name="connsiteX4" fmla="*/ 203248 w 681080"/>
                    <a:gd name="connsiteY4" fmla="*/ 1491104 h 1491104"/>
                    <a:gd name="connsiteX5" fmla="*/ 0 w 681080"/>
                    <a:gd name="connsiteY5" fmla="*/ 1232290 h 1491104"/>
                    <a:gd name="connsiteX6" fmla="*/ 164939 w 681080"/>
                    <a:gd name="connsiteY6" fmla="*/ 90255 h 1491104"/>
                    <a:gd name="connsiteX0" fmla="*/ 164939 w 669919"/>
                    <a:gd name="connsiteY0" fmla="*/ 90255 h 1491104"/>
                    <a:gd name="connsiteX1" fmla="*/ 390587 w 669919"/>
                    <a:gd name="connsiteY1" fmla="*/ 73921 h 1491104"/>
                    <a:gd name="connsiteX2" fmla="*/ 666611 w 669919"/>
                    <a:gd name="connsiteY2" fmla="*/ 145195 h 1491104"/>
                    <a:gd name="connsiteX3" fmla="*/ 494043 w 669919"/>
                    <a:gd name="connsiteY3" fmla="*/ 1091054 h 1491104"/>
                    <a:gd name="connsiteX4" fmla="*/ 203248 w 669919"/>
                    <a:gd name="connsiteY4" fmla="*/ 1491104 h 1491104"/>
                    <a:gd name="connsiteX5" fmla="*/ 0 w 669919"/>
                    <a:gd name="connsiteY5" fmla="*/ 1232290 h 1491104"/>
                    <a:gd name="connsiteX6" fmla="*/ 164939 w 669919"/>
                    <a:gd name="connsiteY6" fmla="*/ 90255 h 1491104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317"/>
                    <a:gd name="connsiteY0" fmla="*/ 90255 h 1573957"/>
                    <a:gd name="connsiteX1" fmla="*/ 390587 w 668317"/>
                    <a:gd name="connsiteY1" fmla="*/ 73921 h 1573957"/>
                    <a:gd name="connsiteX2" fmla="*/ 666611 w 668317"/>
                    <a:gd name="connsiteY2" fmla="*/ 145195 h 1573957"/>
                    <a:gd name="connsiteX3" fmla="*/ 494043 w 668317"/>
                    <a:gd name="connsiteY3" fmla="*/ 1091054 h 1573957"/>
                    <a:gd name="connsiteX4" fmla="*/ 232231 w 668317"/>
                    <a:gd name="connsiteY4" fmla="*/ 1573958 h 1573957"/>
                    <a:gd name="connsiteX5" fmla="*/ 0 w 668317"/>
                    <a:gd name="connsiteY5" fmla="*/ 1232290 h 1573957"/>
                    <a:gd name="connsiteX6" fmla="*/ 164939 w 668317"/>
                    <a:gd name="connsiteY6" fmla="*/ 90255 h 1573957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79237"/>
                    <a:gd name="connsiteY0" fmla="*/ 90255 h 1573958"/>
                    <a:gd name="connsiteX1" fmla="*/ 390587 w 679237"/>
                    <a:gd name="connsiteY1" fmla="*/ 73921 h 1573958"/>
                    <a:gd name="connsiteX2" fmla="*/ 666611 w 679237"/>
                    <a:gd name="connsiteY2" fmla="*/ 145195 h 1573958"/>
                    <a:gd name="connsiteX3" fmla="*/ 562861 w 679237"/>
                    <a:gd name="connsiteY3" fmla="*/ 1035221 h 1573958"/>
                    <a:gd name="connsiteX4" fmla="*/ 232231 w 679237"/>
                    <a:gd name="connsiteY4" fmla="*/ 1573958 h 1573958"/>
                    <a:gd name="connsiteX5" fmla="*/ 0 w 679237"/>
                    <a:gd name="connsiteY5" fmla="*/ 1232290 h 1573958"/>
                    <a:gd name="connsiteX6" fmla="*/ 164939 w 679237"/>
                    <a:gd name="connsiteY6" fmla="*/ 90255 h 1573958"/>
                    <a:gd name="connsiteX0" fmla="*/ 164939 w 676919"/>
                    <a:gd name="connsiteY0" fmla="*/ 90255 h 1573958"/>
                    <a:gd name="connsiteX1" fmla="*/ 390587 w 676919"/>
                    <a:gd name="connsiteY1" fmla="*/ 73921 h 1573958"/>
                    <a:gd name="connsiteX2" fmla="*/ 666611 w 676919"/>
                    <a:gd name="connsiteY2" fmla="*/ 145195 h 1573958"/>
                    <a:gd name="connsiteX3" fmla="*/ 562861 w 676919"/>
                    <a:gd name="connsiteY3" fmla="*/ 1035221 h 1573958"/>
                    <a:gd name="connsiteX4" fmla="*/ 232231 w 676919"/>
                    <a:gd name="connsiteY4" fmla="*/ 1573958 h 1573958"/>
                    <a:gd name="connsiteX5" fmla="*/ 0 w 676919"/>
                    <a:gd name="connsiteY5" fmla="*/ 1232290 h 1573958"/>
                    <a:gd name="connsiteX6" fmla="*/ 164939 w 676919"/>
                    <a:gd name="connsiteY6" fmla="*/ 90255 h 1573958"/>
                    <a:gd name="connsiteX0" fmla="*/ 89740 w 676919"/>
                    <a:gd name="connsiteY0" fmla="*/ 66423 h 1662618"/>
                    <a:gd name="connsiteX1" fmla="*/ 390587 w 676919"/>
                    <a:gd name="connsiteY1" fmla="*/ 162581 h 1662618"/>
                    <a:gd name="connsiteX2" fmla="*/ 666611 w 676919"/>
                    <a:gd name="connsiteY2" fmla="*/ 233855 h 1662618"/>
                    <a:gd name="connsiteX3" fmla="*/ 562861 w 676919"/>
                    <a:gd name="connsiteY3" fmla="*/ 1123881 h 1662618"/>
                    <a:gd name="connsiteX4" fmla="*/ 232231 w 676919"/>
                    <a:gd name="connsiteY4" fmla="*/ 1662618 h 1662618"/>
                    <a:gd name="connsiteX5" fmla="*/ 0 w 676919"/>
                    <a:gd name="connsiteY5" fmla="*/ 1320950 h 1662618"/>
                    <a:gd name="connsiteX6" fmla="*/ 89740 w 676919"/>
                    <a:gd name="connsiteY6" fmla="*/ 66423 h 1662618"/>
                    <a:gd name="connsiteX0" fmla="*/ 89740 w 623804"/>
                    <a:gd name="connsiteY0" fmla="*/ 66423 h 1662618"/>
                    <a:gd name="connsiteX1" fmla="*/ 390587 w 623804"/>
                    <a:gd name="connsiteY1" fmla="*/ 162581 h 1662618"/>
                    <a:gd name="connsiteX2" fmla="*/ 609063 w 623804"/>
                    <a:gd name="connsiteY2" fmla="*/ 568255 h 1662618"/>
                    <a:gd name="connsiteX3" fmla="*/ 562861 w 623804"/>
                    <a:gd name="connsiteY3" fmla="*/ 1123881 h 1662618"/>
                    <a:gd name="connsiteX4" fmla="*/ 232231 w 623804"/>
                    <a:gd name="connsiteY4" fmla="*/ 1662618 h 1662618"/>
                    <a:gd name="connsiteX5" fmla="*/ 0 w 623804"/>
                    <a:gd name="connsiteY5" fmla="*/ 1320950 h 1662618"/>
                    <a:gd name="connsiteX6" fmla="*/ 89740 w 623804"/>
                    <a:gd name="connsiteY6" fmla="*/ 66423 h 1662618"/>
                    <a:gd name="connsiteX0" fmla="*/ 89740 w 646088"/>
                    <a:gd name="connsiteY0" fmla="*/ 21730 h 1617925"/>
                    <a:gd name="connsiteX1" fmla="*/ 609063 w 646088"/>
                    <a:gd name="connsiteY1" fmla="*/ 523562 h 1617925"/>
                    <a:gd name="connsiteX2" fmla="*/ 562861 w 646088"/>
                    <a:gd name="connsiteY2" fmla="*/ 1079188 h 1617925"/>
                    <a:gd name="connsiteX3" fmla="*/ 232231 w 646088"/>
                    <a:gd name="connsiteY3" fmla="*/ 1617925 h 1617925"/>
                    <a:gd name="connsiteX4" fmla="*/ 0 w 646088"/>
                    <a:gd name="connsiteY4" fmla="*/ 1276257 h 1617925"/>
                    <a:gd name="connsiteX5" fmla="*/ 89740 w 646088"/>
                    <a:gd name="connsiteY5" fmla="*/ 21730 h 1617925"/>
                    <a:gd name="connsiteX0" fmla="*/ 89740 w 610400"/>
                    <a:gd name="connsiteY0" fmla="*/ 25667 h 1621862"/>
                    <a:gd name="connsiteX1" fmla="*/ 609063 w 610400"/>
                    <a:gd name="connsiteY1" fmla="*/ 527499 h 1621862"/>
                    <a:gd name="connsiteX2" fmla="*/ 232231 w 610400"/>
                    <a:gd name="connsiteY2" fmla="*/ 1621862 h 1621862"/>
                    <a:gd name="connsiteX3" fmla="*/ 0 w 610400"/>
                    <a:gd name="connsiteY3" fmla="*/ 1280194 h 1621862"/>
                    <a:gd name="connsiteX4" fmla="*/ 89740 w 610400"/>
                    <a:gd name="connsiteY4" fmla="*/ 25667 h 1621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400" h="1621862">
                      <a:moveTo>
                        <a:pt x="89740" y="25667"/>
                      </a:moveTo>
                      <a:cubicBezTo>
                        <a:pt x="191250" y="-99782"/>
                        <a:pt x="585315" y="261467"/>
                        <a:pt x="609063" y="527499"/>
                      </a:cubicBezTo>
                      <a:cubicBezTo>
                        <a:pt x="632812" y="793532"/>
                        <a:pt x="333741" y="1496413"/>
                        <a:pt x="232231" y="1621862"/>
                      </a:cubicBezTo>
                      <a:lnTo>
                        <a:pt x="0" y="1280194"/>
                      </a:lnTo>
                      <a:cubicBezTo>
                        <a:pt x="0" y="1192353"/>
                        <a:pt x="24642" y="218729"/>
                        <a:pt x="89740" y="25667"/>
                      </a:cubicBezTo>
                      <a:close/>
                    </a:path>
                  </a:pathLst>
                </a:custGeom>
                <a:pattFill prst="dkDn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6201173A-5953-4E76-9C55-78034799736B}"/>
                    </a:ext>
                  </a:extLst>
                </p:cNvPr>
                <p:cNvSpPr/>
                <p:nvPr/>
              </p:nvSpPr>
              <p:spPr>
                <a:xfrm>
                  <a:off x="5174301" y="4204778"/>
                  <a:ext cx="902527" cy="1219156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23378">
                      <a:moveTo>
                        <a:pt x="601608" y="81762"/>
                      </a:moveTo>
                      <a:cubicBezTo>
                        <a:pt x="586838" y="215861"/>
                        <a:pt x="539708" y="379716"/>
                        <a:pt x="515978" y="620679"/>
                      </a:cubicBezTo>
                      <a:lnTo>
                        <a:pt x="657877" y="1178684"/>
                      </a:lnTo>
                      <a:cubicBezTo>
                        <a:pt x="678086" y="1257748"/>
                        <a:pt x="573923" y="1219516"/>
                        <a:pt x="513975" y="1159568"/>
                      </a:cubicBezTo>
                      <a:lnTo>
                        <a:pt x="44961" y="725405"/>
                      </a:lnTo>
                      <a:cubicBezTo>
                        <a:pt x="-14987" y="665458"/>
                        <a:pt x="-14987" y="568265"/>
                        <a:pt x="44961" y="508317"/>
                      </a:cubicBezTo>
                      <a:cubicBezTo>
                        <a:pt x="189682" y="363596"/>
                        <a:pt x="386350" y="145246"/>
                        <a:pt x="479124" y="74154"/>
                      </a:cubicBezTo>
                      <a:cubicBezTo>
                        <a:pt x="571898" y="3062"/>
                        <a:pt x="616378" y="-52337"/>
                        <a:pt x="601608" y="81762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四角形: 角を丸くする 5">
                  <a:extLst>
                    <a:ext uri="{FF2B5EF4-FFF2-40B4-BE49-F238E27FC236}">
                      <a16:creationId xmlns:a16="http://schemas.microsoft.com/office/drawing/2014/main" id="{0F34C0D3-2890-46FC-95C6-4D773DAC828E}"/>
                    </a:ext>
                  </a:extLst>
                </p:cNvPr>
                <p:cNvSpPr/>
                <p:nvPr/>
              </p:nvSpPr>
              <p:spPr>
                <a:xfrm rot="699880">
                  <a:off x="4083217" y="4334556"/>
                  <a:ext cx="610710" cy="295728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四角形: 角を丸くする 5">
                  <a:extLst>
                    <a:ext uri="{FF2B5EF4-FFF2-40B4-BE49-F238E27FC236}">
                      <a16:creationId xmlns:a16="http://schemas.microsoft.com/office/drawing/2014/main" id="{A989BF96-FE9B-45CD-B699-483046119066}"/>
                    </a:ext>
                  </a:extLst>
                </p:cNvPr>
                <p:cNvSpPr/>
                <p:nvPr/>
              </p:nvSpPr>
              <p:spPr>
                <a:xfrm rot="699880">
                  <a:off x="2410221" y="4127302"/>
                  <a:ext cx="1007020" cy="314839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24A7A9AB-A282-492B-B87C-FFE1E55348AD}"/>
                    </a:ext>
                  </a:extLst>
                </p:cNvPr>
                <p:cNvSpPr/>
                <p:nvPr/>
              </p:nvSpPr>
              <p:spPr>
                <a:xfrm>
                  <a:off x="1287589" y="4335878"/>
                  <a:ext cx="4240215" cy="1134209"/>
                </a:xfrm>
                <a:custGeom>
                  <a:avLst/>
                  <a:gdLst>
                    <a:gd name="connsiteX0" fmla="*/ 1597896 w 4240215"/>
                    <a:gd name="connsiteY0" fmla="*/ 266 h 1223495"/>
                    <a:gd name="connsiteX1" fmla="*/ 1834102 w 4240215"/>
                    <a:gd name="connsiteY1" fmla="*/ 4289 h 1223495"/>
                    <a:gd name="connsiteX2" fmla="*/ 3552521 w 4240215"/>
                    <a:gd name="connsiteY2" fmla="*/ 261464 h 1223495"/>
                    <a:gd name="connsiteX3" fmla="*/ 4240013 w 4240215"/>
                    <a:gd name="connsiteY3" fmla="*/ 494827 h 1223495"/>
                    <a:gd name="connsiteX4" fmla="*/ 3591356 w 4240215"/>
                    <a:gd name="connsiteY4" fmla="*/ 775814 h 1223495"/>
                    <a:gd name="connsiteX5" fmla="*/ 1725363 w 4240215"/>
                    <a:gd name="connsiteY5" fmla="*/ 1223490 h 1223495"/>
                    <a:gd name="connsiteX6" fmla="*/ 546654 w 4240215"/>
                    <a:gd name="connsiteY6" fmla="*/ 880588 h 1223495"/>
                    <a:gd name="connsiteX7" fmla="*/ 32229 w 4240215"/>
                    <a:gd name="connsiteY7" fmla="*/ 412781 h 1223495"/>
                    <a:gd name="connsiteX8" fmla="*/ 8301 w 4240215"/>
                    <a:gd name="connsiteY8" fmla="*/ 356549 h 1223495"/>
                    <a:gd name="connsiteX9" fmla="*/ 75768 w 4240215"/>
                    <a:gd name="connsiteY9" fmla="*/ 377412 h 1223495"/>
                    <a:gd name="connsiteX10" fmla="*/ 128246 w 4240215"/>
                    <a:gd name="connsiteY10" fmla="*/ 352037 h 1223495"/>
                    <a:gd name="connsiteX11" fmla="*/ 128247 w 4240215"/>
                    <a:gd name="connsiteY11" fmla="*/ 352037 h 1223495"/>
                    <a:gd name="connsiteX12" fmla="*/ 126917 w 4240215"/>
                    <a:gd name="connsiteY12" fmla="*/ 340838 h 1223495"/>
                    <a:gd name="connsiteX13" fmla="*/ 128422 w 4240215"/>
                    <a:gd name="connsiteY13" fmla="*/ 339848 h 1223495"/>
                    <a:gd name="connsiteX14" fmla="*/ 114001 w 4240215"/>
                    <a:gd name="connsiteY14" fmla="*/ 284434 h 1223495"/>
                    <a:gd name="connsiteX15" fmla="*/ 0 w 4240215"/>
                    <a:gd name="connsiteY15" fmla="*/ 215372 h 1223495"/>
                    <a:gd name="connsiteX16" fmla="*/ 41793 w 4240215"/>
                    <a:gd name="connsiteY16" fmla="*/ 161452 h 1223495"/>
                    <a:gd name="connsiteX17" fmla="*/ 1597896 w 4240215"/>
                    <a:gd name="connsiteY17" fmla="*/ 266 h 1223495"/>
                    <a:gd name="connsiteX0" fmla="*/ 1597896 w 4240215"/>
                    <a:gd name="connsiteY0" fmla="*/ 266 h 1133010"/>
                    <a:gd name="connsiteX1" fmla="*/ 1834102 w 4240215"/>
                    <a:gd name="connsiteY1" fmla="*/ 4289 h 1133010"/>
                    <a:gd name="connsiteX2" fmla="*/ 3552521 w 4240215"/>
                    <a:gd name="connsiteY2" fmla="*/ 261464 h 1133010"/>
                    <a:gd name="connsiteX3" fmla="*/ 4240013 w 4240215"/>
                    <a:gd name="connsiteY3" fmla="*/ 494827 h 1133010"/>
                    <a:gd name="connsiteX4" fmla="*/ 3591356 w 4240215"/>
                    <a:gd name="connsiteY4" fmla="*/ 775814 h 1133010"/>
                    <a:gd name="connsiteX5" fmla="*/ 1830138 w 4240215"/>
                    <a:gd name="connsiteY5" fmla="*/ 1133003 h 1133010"/>
                    <a:gd name="connsiteX6" fmla="*/ 546654 w 4240215"/>
                    <a:gd name="connsiteY6" fmla="*/ 880588 h 1133010"/>
                    <a:gd name="connsiteX7" fmla="*/ 32229 w 4240215"/>
                    <a:gd name="connsiteY7" fmla="*/ 412781 h 1133010"/>
                    <a:gd name="connsiteX8" fmla="*/ 8301 w 4240215"/>
                    <a:gd name="connsiteY8" fmla="*/ 356549 h 1133010"/>
                    <a:gd name="connsiteX9" fmla="*/ 75768 w 4240215"/>
                    <a:gd name="connsiteY9" fmla="*/ 377412 h 1133010"/>
                    <a:gd name="connsiteX10" fmla="*/ 128246 w 4240215"/>
                    <a:gd name="connsiteY10" fmla="*/ 352037 h 1133010"/>
                    <a:gd name="connsiteX11" fmla="*/ 128247 w 4240215"/>
                    <a:gd name="connsiteY11" fmla="*/ 352037 h 1133010"/>
                    <a:gd name="connsiteX12" fmla="*/ 126917 w 4240215"/>
                    <a:gd name="connsiteY12" fmla="*/ 340838 h 1133010"/>
                    <a:gd name="connsiteX13" fmla="*/ 128422 w 4240215"/>
                    <a:gd name="connsiteY13" fmla="*/ 339848 h 1133010"/>
                    <a:gd name="connsiteX14" fmla="*/ 114001 w 4240215"/>
                    <a:gd name="connsiteY14" fmla="*/ 284434 h 1133010"/>
                    <a:gd name="connsiteX15" fmla="*/ 0 w 4240215"/>
                    <a:gd name="connsiteY15" fmla="*/ 215372 h 1133010"/>
                    <a:gd name="connsiteX16" fmla="*/ 41793 w 4240215"/>
                    <a:gd name="connsiteY16" fmla="*/ 161452 h 1133010"/>
                    <a:gd name="connsiteX17" fmla="*/ 1597896 w 4240215"/>
                    <a:gd name="connsiteY17" fmla="*/ 266 h 1133010"/>
                    <a:gd name="connsiteX0" fmla="*/ 1597896 w 4240215"/>
                    <a:gd name="connsiteY0" fmla="*/ 266 h 1133985"/>
                    <a:gd name="connsiteX1" fmla="*/ 1834102 w 4240215"/>
                    <a:gd name="connsiteY1" fmla="*/ 4289 h 1133985"/>
                    <a:gd name="connsiteX2" fmla="*/ 3552521 w 4240215"/>
                    <a:gd name="connsiteY2" fmla="*/ 261464 h 1133985"/>
                    <a:gd name="connsiteX3" fmla="*/ 4240013 w 4240215"/>
                    <a:gd name="connsiteY3" fmla="*/ 494827 h 1133985"/>
                    <a:gd name="connsiteX4" fmla="*/ 3591356 w 4240215"/>
                    <a:gd name="connsiteY4" fmla="*/ 775814 h 1133985"/>
                    <a:gd name="connsiteX5" fmla="*/ 1830138 w 4240215"/>
                    <a:gd name="connsiteY5" fmla="*/ 1133003 h 1133985"/>
                    <a:gd name="connsiteX6" fmla="*/ 575229 w 4240215"/>
                    <a:gd name="connsiteY6" fmla="*/ 866301 h 1133985"/>
                    <a:gd name="connsiteX7" fmla="*/ 32229 w 4240215"/>
                    <a:gd name="connsiteY7" fmla="*/ 412781 h 1133985"/>
                    <a:gd name="connsiteX8" fmla="*/ 8301 w 4240215"/>
                    <a:gd name="connsiteY8" fmla="*/ 356549 h 1133985"/>
                    <a:gd name="connsiteX9" fmla="*/ 75768 w 4240215"/>
                    <a:gd name="connsiteY9" fmla="*/ 377412 h 1133985"/>
                    <a:gd name="connsiteX10" fmla="*/ 128246 w 4240215"/>
                    <a:gd name="connsiteY10" fmla="*/ 352037 h 1133985"/>
                    <a:gd name="connsiteX11" fmla="*/ 128247 w 4240215"/>
                    <a:gd name="connsiteY11" fmla="*/ 352037 h 1133985"/>
                    <a:gd name="connsiteX12" fmla="*/ 126917 w 4240215"/>
                    <a:gd name="connsiteY12" fmla="*/ 340838 h 1133985"/>
                    <a:gd name="connsiteX13" fmla="*/ 128422 w 4240215"/>
                    <a:gd name="connsiteY13" fmla="*/ 339848 h 1133985"/>
                    <a:gd name="connsiteX14" fmla="*/ 114001 w 4240215"/>
                    <a:gd name="connsiteY14" fmla="*/ 284434 h 1133985"/>
                    <a:gd name="connsiteX15" fmla="*/ 0 w 4240215"/>
                    <a:gd name="connsiteY15" fmla="*/ 215372 h 1133985"/>
                    <a:gd name="connsiteX16" fmla="*/ 41793 w 4240215"/>
                    <a:gd name="connsiteY16" fmla="*/ 161452 h 1133985"/>
                    <a:gd name="connsiteX17" fmla="*/ 1597896 w 4240215"/>
                    <a:gd name="connsiteY17" fmla="*/ 266 h 1133985"/>
                    <a:gd name="connsiteX0" fmla="*/ 1597896 w 4240215"/>
                    <a:gd name="connsiteY0" fmla="*/ 266 h 1134209"/>
                    <a:gd name="connsiteX1" fmla="*/ 1834102 w 4240215"/>
                    <a:gd name="connsiteY1" fmla="*/ 4289 h 1134209"/>
                    <a:gd name="connsiteX2" fmla="*/ 3552521 w 4240215"/>
                    <a:gd name="connsiteY2" fmla="*/ 261464 h 1134209"/>
                    <a:gd name="connsiteX3" fmla="*/ 4240013 w 4240215"/>
                    <a:gd name="connsiteY3" fmla="*/ 494827 h 1134209"/>
                    <a:gd name="connsiteX4" fmla="*/ 3591356 w 4240215"/>
                    <a:gd name="connsiteY4" fmla="*/ 775814 h 1134209"/>
                    <a:gd name="connsiteX5" fmla="*/ 1830138 w 4240215"/>
                    <a:gd name="connsiteY5" fmla="*/ 1133003 h 1134209"/>
                    <a:gd name="connsiteX6" fmla="*/ 575229 w 4240215"/>
                    <a:gd name="connsiteY6" fmla="*/ 866301 h 1134209"/>
                    <a:gd name="connsiteX7" fmla="*/ 32229 w 4240215"/>
                    <a:gd name="connsiteY7" fmla="*/ 412781 h 1134209"/>
                    <a:gd name="connsiteX8" fmla="*/ 8301 w 4240215"/>
                    <a:gd name="connsiteY8" fmla="*/ 356549 h 1134209"/>
                    <a:gd name="connsiteX9" fmla="*/ 75768 w 4240215"/>
                    <a:gd name="connsiteY9" fmla="*/ 377412 h 1134209"/>
                    <a:gd name="connsiteX10" fmla="*/ 128246 w 4240215"/>
                    <a:gd name="connsiteY10" fmla="*/ 352037 h 1134209"/>
                    <a:gd name="connsiteX11" fmla="*/ 128247 w 4240215"/>
                    <a:gd name="connsiteY11" fmla="*/ 352037 h 1134209"/>
                    <a:gd name="connsiteX12" fmla="*/ 126917 w 4240215"/>
                    <a:gd name="connsiteY12" fmla="*/ 340838 h 1134209"/>
                    <a:gd name="connsiteX13" fmla="*/ 128422 w 4240215"/>
                    <a:gd name="connsiteY13" fmla="*/ 339848 h 1134209"/>
                    <a:gd name="connsiteX14" fmla="*/ 114001 w 4240215"/>
                    <a:gd name="connsiteY14" fmla="*/ 284434 h 1134209"/>
                    <a:gd name="connsiteX15" fmla="*/ 0 w 4240215"/>
                    <a:gd name="connsiteY15" fmla="*/ 215372 h 1134209"/>
                    <a:gd name="connsiteX16" fmla="*/ 41793 w 4240215"/>
                    <a:gd name="connsiteY16" fmla="*/ 161452 h 1134209"/>
                    <a:gd name="connsiteX17" fmla="*/ 1597896 w 4240215"/>
                    <a:gd name="connsiteY17" fmla="*/ 266 h 1134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240215" h="1134209">
                      <a:moveTo>
                        <a:pt x="1597896" y="266"/>
                      </a:moveTo>
                      <a:cubicBezTo>
                        <a:pt x="1681455" y="817"/>
                        <a:pt x="1760962" y="2206"/>
                        <a:pt x="1834102" y="4289"/>
                      </a:cubicBezTo>
                      <a:cubicBezTo>
                        <a:pt x="2419224" y="20958"/>
                        <a:pt x="3151536" y="179708"/>
                        <a:pt x="3552521" y="261464"/>
                      </a:cubicBezTo>
                      <a:cubicBezTo>
                        <a:pt x="3953506" y="343220"/>
                        <a:pt x="4249075" y="194790"/>
                        <a:pt x="4240013" y="494827"/>
                      </a:cubicBezTo>
                      <a:cubicBezTo>
                        <a:pt x="4230951" y="794864"/>
                        <a:pt x="3993002" y="669451"/>
                        <a:pt x="3591356" y="775814"/>
                      </a:cubicBezTo>
                      <a:cubicBezTo>
                        <a:pt x="3189710" y="882177"/>
                        <a:pt x="2332826" y="1117922"/>
                        <a:pt x="1830138" y="1133003"/>
                      </a:cubicBezTo>
                      <a:cubicBezTo>
                        <a:pt x="1327450" y="1148084"/>
                        <a:pt x="865355" y="1019676"/>
                        <a:pt x="575229" y="866301"/>
                      </a:cubicBezTo>
                      <a:cubicBezTo>
                        <a:pt x="289853" y="715437"/>
                        <a:pt x="132275" y="584917"/>
                        <a:pt x="32229" y="412781"/>
                      </a:cubicBezTo>
                      <a:lnTo>
                        <a:pt x="8301" y="356549"/>
                      </a:lnTo>
                      <a:lnTo>
                        <a:pt x="75768" y="377412"/>
                      </a:lnTo>
                      <a:cubicBezTo>
                        <a:pt x="98266" y="384369"/>
                        <a:pt x="121761" y="373009"/>
                        <a:pt x="128246" y="352037"/>
                      </a:cubicBezTo>
                      <a:lnTo>
                        <a:pt x="128247" y="352037"/>
                      </a:lnTo>
                      <a:lnTo>
                        <a:pt x="126917" y="340838"/>
                      </a:lnTo>
                      <a:lnTo>
                        <a:pt x="128422" y="339848"/>
                      </a:lnTo>
                      <a:cubicBezTo>
                        <a:pt x="140510" y="321392"/>
                        <a:pt x="134053" y="296582"/>
                        <a:pt x="114001" y="284434"/>
                      </a:cubicBezTo>
                      <a:lnTo>
                        <a:pt x="0" y="215372"/>
                      </a:lnTo>
                      <a:lnTo>
                        <a:pt x="41793" y="161452"/>
                      </a:lnTo>
                      <a:cubicBezTo>
                        <a:pt x="229546" y="33659"/>
                        <a:pt x="1012985" y="-3587"/>
                        <a:pt x="1597896" y="266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85000"/>
                      </a:sysClr>
                    </a:gs>
                    <a:gs pos="25000">
                      <a:srgbClr val="ED7D31">
                        <a:lumMod val="75000"/>
                      </a:srgb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月 293">
                  <a:extLst>
                    <a:ext uri="{FF2B5EF4-FFF2-40B4-BE49-F238E27FC236}">
                      <a16:creationId xmlns:a16="http://schemas.microsoft.com/office/drawing/2014/main" id="{05658DD1-222B-4EED-B473-E4ACF48F6752}"/>
                    </a:ext>
                  </a:extLst>
                </p:cNvPr>
                <p:cNvSpPr/>
                <p:nvPr/>
              </p:nvSpPr>
              <p:spPr>
                <a:xfrm rot="11700000">
                  <a:off x="2066441" y="4710529"/>
                  <a:ext cx="223297" cy="515731"/>
                </a:xfrm>
                <a:prstGeom prst="moon">
                  <a:avLst>
                    <a:gd name="adj" fmla="val 4811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3930B134-EEBC-4D15-9308-6EF455A77387}"/>
                    </a:ext>
                  </a:extLst>
                </p:cNvPr>
                <p:cNvSpPr/>
                <p:nvPr/>
              </p:nvSpPr>
              <p:spPr>
                <a:xfrm rot="1031020">
                  <a:off x="1199383" y="4585424"/>
                  <a:ext cx="424630" cy="183360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23D4EBDE-8B7B-42AB-9312-DD9FA8270503}"/>
                    </a:ext>
                  </a:extLst>
                </p:cNvPr>
                <p:cNvSpPr/>
                <p:nvPr/>
              </p:nvSpPr>
              <p:spPr>
                <a:xfrm>
                  <a:off x="1510653" y="4404158"/>
                  <a:ext cx="284810" cy="28481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B2693BA1-FBB2-4B4C-8BAA-B231FEB3E004}"/>
                    </a:ext>
                  </a:extLst>
                </p:cNvPr>
                <p:cNvSpPr/>
                <p:nvPr/>
              </p:nvSpPr>
              <p:spPr>
                <a:xfrm>
                  <a:off x="1545002" y="4462462"/>
                  <a:ext cx="176029" cy="17602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2362AF9A-C137-4E57-AA55-B0999CA1C11B}"/>
                    </a:ext>
                  </a:extLst>
                </p:cNvPr>
                <p:cNvSpPr/>
                <p:nvPr/>
              </p:nvSpPr>
              <p:spPr>
                <a:xfrm>
                  <a:off x="1824039" y="4385323"/>
                  <a:ext cx="3678390" cy="422663"/>
                </a:xfrm>
                <a:custGeom>
                  <a:avLst/>
                  <a:gdLst>
                    <a:gd name="connsiteX0" fmla="*/ 3582628 w 3678390"/>
                    <a:gd name="connsiteY0" fmla="*/ 357060 h 422663"/>
                    <a:gd name="connsiteX1" fmla="*/ 3678360 w 3678390"/>
                    <a:gd name="connsiteY1" fmla="*/ 396833 h 422663"/>
                    <a:gd name="connsiteX2" fmla="*/ 3577751 w 3678390"/>
                    <a:gd name="connsiteY2" fmla="*/ 421823 h 422663"/>
                    <a:gd name="connsiteX3" fmla="*/ 3482018 w 3678390"/>
                    <a:gd name="connsiteY3" fmla="*/ 382049 h 422663"/>
                    <a:gd name="connsiteX4" fmla="*/ 3582628 w 3678390"/>
                    <a:gd name="connsiteY4" fmla="*/ 357060 h 422663"/>
                    <a:gd name="connsiteX5" fmla="*/ 3342120 w 3678390"/>
                    <a:gd name="connsiteY5" fmla="*/ 349915 h 422663"/>
                    <a:gd name="connsiteX6" fmla="*/ 3437853 w 3678390"/>
                    <a:gd name="connsiteY6" fmla="*/ 389688 h 422663"/>
                    <a:gd name="connsiteX7" fmla="*/ 3337243 w 3678390"/>
                    <a:gd name="connsiteY7" fmla="*/ 414678 h 422663"/>
                    <a:gd name="connsiteX8" fmla="*/ 3241511 w 3678390"/>
                    <a:gd name="connsiteY8" fmla="*/ 374904 h 422663"/>
                    <a:gd name="connsiteX9" fmla="*/ 3342120 w 3678390"/>
                    <a:gd name="connsiteY9" fmla="*/ 349915 h 422663"/>
                    <a:gd name="connsiteX10" fmla="*/ 3082566 w 3678390"/>
                    <a:gd name="connsiteY10" fmla="*/ 328483 h 422663"/>
                    <a:gd name="connsiteX11" fmla="*/ 3178299 w 3678390"/>
                    <a:gd name="connsiteY11" fmla="*/ 368256 h 422663"/>
                    <a:gd name="connsiteX12" fmla="*/ 3077689 w 3678390"/>
                    <a:gd name="connsiteY12" fmla="*/ 393246 h 422663"/>
                    <a:gd name="connsiteX13" fmla="*/ 2981957 w 3678390"/>
                    <a:gd name="connsiteY13" fmla="*/ 353472 h 422663"/>
                    <a:gd name="connsiteX14" fmla="*/ 3082566 w 3678390"/>
                    <a:gd name="connsiteY14" fmla="*/ 328483 h 422663"/>
                    <a:gd name="connsiteX15" fmla="*/ 2791878 w 3678390"/>
                    <a:gd name="connsiteY15" fmla="*/ 286622 h 422663"/>
                    <a:gd name="connsiteX16" fmla="*/ 2895866 w 3678390"/>
                    <a:gd name="connsiteY16" fmla="*/ 331940 h 422663"/>
                    <a:gd name="connsiteX17" fmla="*/ 2786264 w 3678390"/>
                    <a:gd name="connsiteY17" fmla="*/ 361175 h 422663"/>
                    <a:gd name="connsiteX18" fmla="*/ 2682275 w 3678390"/>
                    <a:gd name="connsiteY18" fmla="*/ 315857 h 422663"/>
                    <a:gd name="connsiteX19" fmla="*/ 2791878 w 3678390"/>
                    <a:gd name="connsiteY19" fmla="*/ 286622 h 422663"/>
                    <a:gd name="connsiteX20" fmla="*/ 3520512 w 3678390"/>
                    <a:gd name="connsiteY20" fmla="*/ 280806 h 422663"/>
                    <a:gd name="connsiteX21" fmla="*/ 3572586 w 3678390"/>
                    <a:gd name="connsiteY21" fmla="*/ 303666 h 422663"/>
                    <a:gd name="connsiteX22" fmla="*/ 3520512 w 3678390"/>
                    <a:gd name="connsiteY22" fmla="*/ 326526 h 422663"/>
                    <a:gd name="connsiteX23" fmla="*/ 3468438 w 3678390"/>
                    <a:gd name="connsiteY23" fmla="*/ 303666 h 422663"/>
                    <a:gd name="connsiteX24" fmla="*/ 3520512 w 3678390"/>
                    <a:gd name="connsiteY24" fmla="*/ 280806 h 422663"/>
                    <a:gd name="connsiteX25" fmla="*/ 3363349 w 3678390"/>
                    <a:gd name="connsiteY25" fmla="*/ 273663 h 422663"/>
                    <a:gd name="connsiteX26" fmla="*/ 3415423 w 3678390"/>
                    <a:gd name="connsiteY26" fmla="*/ 296523 h 422663"/>
                    <a:gd name="connsiteX27" fmla="*/ 3363349 w 3678390"/>
                    <a:gd name="connsiteY27" fmla="*/ 319383 h 422663"/>
                    <a:gd name="connsiteX28" fmla="*/ 3311275 w 3678390"/>
                    <a:gd name="connsiteY28" fmla="*/ 296523 h 422663"/>
                    <a:gd name="connsiteX29" fmla="*/ 3363349 w 3678390"/>
                    <a:gd name="connsiteY29" fmla="*/ 273663 h 422663"/>
                    <a:gd name="connsiteX30" fmla="*/ 3196662 w 3678390"/>
                    <a:gd name="connsiteY30" fmla="*/ 266520 h 422663"/>
                    <a:gd name="connsiteX31" fmla="*/ 3248736 w 3678390"/>
                    <a:gd name="connsiteY31" fmla="*/ 289380 h 422663"/>
                    <a:gd name="connsiteX32" fmla="*/ 3196662 w 3678390"/>
                    <a:gd name="connsiteY32" fmla="*/ 312240 h 422663"/>
                    <a:gd name="connsiteX33" fmla="*/ 3144588 w 3678390"/>
                    <a:gd name="connsiteY33" fmla="*/ 289380 h 422663"/>
                    <a:gd name="connsiteX34" fmla="*/ 3196662 w 3678390"/>
                    <a:gd name="connsiteY34" fmla="*/ 266520 h 422663"/>
                    <a:gd name="connsiteX35" fmla="*/ 2416918 w 3678390"/>
                    <a:gd name="connsiteY35" fmla="*/ 247533 h 422663"/>
                    <a:gd name="connsiteX36" fmla="*/ 2468023 w 3678390"/>
                    <a:gd name="connsiteY36" fmla="*/ 247779 h 422663"/>
                    <a:gd name="connsiteX37" fmla="*/ 2595190 w 3678390"/>
                    <a:gd name="connsiteY37" fmla="*/ 303198 h 422663"/>
                    <a:gd name="connsiteX38" fmla="*/ 2461158 w 3678390"/>
                    <a:gd name="connsiteY38" fmla="*/ 338949 h 422663"/>
                    <a:gd name="connsiteX39" fmla="*/ 2333992 w 3678390"/>
                    <a:gd name="connsiteY39" fmla="*/ 283530 h 422663"/>
                    <a:gd name="connsiteX40" fmla="*/ 2416918 w 3678390"/>
                    <a:gd name="connsiteY40" fmla="*/ 247533 h 422663"/>
                    <a:gd name="connsiteX41" fmla="*/ 3034737 w 3678390"/>
                    <a:gd name="connsiteY41" fmla="*/ 237945 h 422663"/>
                    <a:gd name="connsiteX42" fmla="*/ 3086811 w 3678390"/>
                    <a:gd name="connsiteY42" fmla="*/ 260805 h 422663"/>
                    <a:gd name="connsiteX43" fmla="*/ 3034737 w 3678390"/>
                    <a:gd name="connsiteY43" fmla="*/ 283665 h 422663"/>
                    <a:gd name="connsiteX44" fmla="*/ 2982663 w 3678390"/>
                    <a:gd name="connsiteY44" fmla="*/ 260805 h 422663"/>
                    <a:gd name="connsiteX45" fmla="*/ 3034737 w 3678390"/>
                    <a:gd name="connsiteY45" fmla="*/ 237945 h 422663"/>
                    <a:gd name="connsiteX46" fmla="*/ 2840880 w 3678390"/>
                    <a:gd name="connsiteY46" fmla="*/ 220127 h 422663"/>
                    <a:gd name="connsiteX47" fmla="*/ 2882711 w 3678390"/>
                    <a:gd name="connsiteY47" fmla="*/ 220609 h 422663"/>
                    <a:gd name="connsiteX48" fmla="*/ 2936328 w 3678390"/>
                    <a:gd name="connsiteY48" fmla="*/ 253142 h 422663"/>
                    <a:gd name="connsiteX49" fmla="*/ 2874874 w 3678390"/>
                    <a:gd name="connsiteY49" fmla="*/ 265652 h 422663"/>
                    <a:gd name="connsiteX50" fmla="*/ 2821257 w 3678390"/>
                    <a:gd name="connsiteY50" fmla="*/ 233120 h 422663"/>
                    <a:gd name="connsiteX51" fmla="*/ 2840880 w 3678390"/>
                    <a:gd name="connsiteY51" fmla="*/ 220127 h 422663"/>
                    <a:gd name="connsiteX52" fmla="*/ 2050208 w 3678390"/>
                    <a:gd name="connsiteY52" fmla="*/ 199908 h 422663"/>
                    <a:gd name="connsiteX53" fmla="*/ 2101312 w 3678390"/>
                    <a:gd name="connsiteY53" fmla="*/ 200154 h 422663"/>
                    <a:gd name="connsiteX54" fmla="*/ 2228479 w 3678390"/>
                    <a:gd name="connsiteY54" fmla="*/ 255573 h 422663"/>
                    <a:gd name="connsiteX55" fmla="*/ 2094447 w 3678390"/>
                    <a:gd name="connsiteY55" fmla="*/ 291324 h 422663"/>
                    <a:gd name="connsiteX56" fmla="*/ 1967281 w 3678390"/>
                    <a:gd name="connsiteY56" fmla="*/ 235905 h 422663"/>
                    <a:gd name="connsiteX57" fmla="*/ 2050208 w 3678390"/>
                    <a:gd name="connsiteY57" fmla="*/ 199908 h 422663"/>
                    <a:gd name="connsiteX58" fmla="*/ 2659904 w 3678390"/>
                    <a:gd name="connsiteY58" fmla="*/ 191552 h 422663"/>
                    <a:gd name="connsiteX59" fmla="*/ 2701735 w 3678390"/>
                    <a:gd name="connsiteY59" fmla="*/ 192034 h 422663"/>
                    <a:gd name="connsiteX60" fmla="*/ 2755352 w 3678390"/>
                    <a:gd name="connsiteY60" fmla="*/ 224567 h 422663"/>
                    <a:gd name="connsiteX61" fmla="*/ 2693898 w 3678390"/>
                    <a:gd name="connsiteY61" fmla="*/ 237077 h 422663"/>
                    <a:gd name="connsiteX62" fmla="*/ 2640281 w 3678390"/>
                    <a:gd name="connsiteY62" fmla="*/ 204545 h 422663"/>
                    <a:gd name="connsiteX63" fmla="*/ 2659904 w 3678390"/>
                    <a:gd name="connsiteY63" fmla="*/ 191552 h 422663"/>
                    <a:gd name="connsiteX64" fmla="*/ 2488454 w 3678390"/>
                    <a:gd name="connsiteY64" fmla="*/ 162977 h 422663"/>
                    <a:gd name="connsiteX65" fmla="*/ 2530285 w 3678390"/>
                    <a:gd name="connsiteY65" fmla="*/ 163459 h 422663"/>
                    <a:gd name="connsiteX66" fmla="*/ 2583902 w 3678390"/>
                    <a:gd name="connsiteY66" fmla="*/ 195992 h 422663"/>
                    <a:gd name="connsiteX67" fmla="*/ 2522448 w 3678390"/>
                    <a:gd name="connsiteY67" fmla="*/ 208502 h 422663"/>
                    <a:gd name="connsiteX68" fmla="*/ 2468831 w 3678390"/>
                    <a:gd name="connsiteY68" fmla="*/ 175970 h 422663"/>
                    <a:gd name="connsiteX69" fmla="*/ 2488454 w 3678390"/>
                    <a:gd name="connsiteY69" fmla="*/ 162977 h 422663"/>
                    <a:gd name="connsiteX70" fmla="*/ 1697784 w 3678390"/>
                    <a:gd name="connsiteY70" fmla="*/ 157045 h 422663"/>
                    <a:gd name="connsiteX71" fmla="*/ 1748888 w 3678390"/>
                    <a:gd name="connsiteY71" fmla="*/ 157291 h 422663"/>
                    <a:gd name="connsiteX72" fmla="*/ 1876055 w 3678390"/>
                    <a:gd name="connsiteY72" fmla="*/ 212710 h 422663"/>
                    <a:gd name="connsiteX73" fmla="*/ 1742023 w 3678390"/>
                    <a:gd name="connsiteY73" fmla="*/ 248461 h 422663"/>
                    <a:gd name="connsiteX74" fmla="*/ 1614857 w 3678390"/>
                    <a:gd name="connsiteY74" fmla="*/ 193042 h 422663"/>
                    <a:gd name="connsiteX75" fmla="*/ 1697784 w 3678390"/>
                    <a:gd name="connsiteY75" fmla="*/ 157045 h 422663"/>
                    <a:gd name="connsiteX76" fmla="*/ 2314622 w 3678390"/>
                    <a:gd name="connsiteY76" fmla="*/ 134402 h 422663"/>
                    <a:gd name="connsiteX77" fmla="*/ 2356453 w 3678390"/>
                    <a:gd name="connsiteY77" fmla="*/ 134884 h 422663"/>
                    <a:gd name="connsiteX78" fmla="*/ 2410070 w 3678390"/>
                    <a:gd name="connsiteY78" fmla="*/ 167417 h 422663"/>
                    <a:gd name="connsiteX79" fmla="*/ 2348616 w 3678390"/>
                    <a:gd name="connsiteY79" fmla="*/ 179927 h 422663"/>
                    <a:gd name="connsiteX80" fmla="*/ 2294999 w 3678390"/>
                    <a:gd name="connsiteY80" fmla="*/ 147395 h 422663"/>
                    <a:gd name="connsiteX81" fmla="*/ 2314622 w 3678390"/>
                    <a:gd name="connsiteY81" fmla="*/ 134402 h 422663"/>
                    <a:gd name="connsiteX82" fmla="*/ 1016793 w 3678390"/>
                    <a:gd name="connsiteY82" fmla="*/ 133350 h 422663"/>
                    <a:gd name="connsiteX83" fmla="*/ 1162049 w 3678390"/>
                    <a:gd name="connsiteY83" fmla="*/ 181445 h 422663"/>
                    <a:gd name="connsiteX84" fmla="*/ 1016793 w 3678390"/>
                    <a:gd name="connsiteY84" fmla="*/ 229540 h 422663"/>
                    <a:gd name="connsiteX85" fmla="*/ 871537 w 3678390"/>
                    <a:gd name="connsiteY85" fmla="*/ 181445 h 422663"/>
                    <a:gd name="connsiteX86" fmla="*/ 1016793 w 3678390"/>
                    <a:gd name="connsiteY86" fmla="*/ 133350 h 422663"/>
                    <a:gd name="connsiteX87" fmla="*/ 631030 w 3678390"/>
                    <a:gd name="connsiteY87" fmla="*/ 133350 h 422663"/>
                    <a:gd name="connsiteX88" fmla="*/ 776286 w 3678390"/>
                    <a:gd name="connsiteY88" fmla="*/ 181445 h 422663"/>
                    <a:gd name="connsiteX89" fmla="*/ 631030 w 3678390"/>
                    <a:gd name="connsiteY89" fmla="*/ 229540 h 422663"/>
                    <a:gd name="connsiteX90" fmla="*/ 485774 w 3678390"/>
                    <a:gd name="connsiteY90" fmla="*/ 181445 h 422663"/>
                    <a:gd name="connsiteX91" fmla="*/ 631030 w 3678390"/>
                    <a:gd name="connsiteY91" fmla="*/ 133350 h 422663"/>
                    <a:gd name="connsiteX92" fmla="*/ 278605 w 3678390"/>
                    <a:gd name="connsiteY92" fmla="*/ 133350 h 422663"/>
                    <a:gd name="connsiteX93" fmla="*/ 423861 w 3678390"/>
                    <a:gd name="connsiteY93" fmla="*/ 181445 h 422663"/>
                    <a:gd name="connsiteX94" fmla="*/ 278605 w 3678390"/>
                    <a:gd name="connsiteY94" fmla="*/ 229540 h 422663"/>
                    <a:gd name="connsiteX95" fmla="*/ 133349 w 3678390"/>
                    <a:gd name="connsiteY95" fmla="*/ 181445 h 422663"/>
                    <a:gd name="connsiteX96" fmla="*/ 278605 w 3678390"/>
                    <a:gd name="connsiteY96" fmla="*/ 133350 h 422663"/>
                    <a:gd name="connsiteX97" fmla="*/ 1402556 w 3678390"/>
                    <a:gd name="connsiteY97" fmla="*/ 109537 h 422663"/>
                    <a:gd name="connsiteX98" fmla="*/ 1533525 w 3678390"/>
                    <a:gd name="connsiteY98" fmla="*/ 155251 h 422663"/>
                    <a:gd name="connsiteX99" fmla="*/ 1402556 w 3678390"/>
                    <a:gd name="connsiteY99" fmla="*/ 200965 h 422663"/>
                    <a:gd name="connsiteX100" fmla="*/ 1271587 w 3678390"/>
                    <a:gd name="connsiteY100" fmla="*/ 155251 h 422663"/>
                    <a:gd name="connsiteX101" fmla="*/ 1402556 w 3678390"/>
                    <a:gd name="connsiteY101" fmla="*/ 109537 h 422663"/>
                    <a:gd name="connsiteX102" fmla="*/ 2068326 w 3678390"/>
                    <a:gd name="connsiteY102" fmla="*/ 86419 h 422663"/>
                    <a:gd name="connsiteX103" fmla="*/ 2126853 w 3678390"/>
                    <a:gd name="connsiteY103" fmla="*/ 86466 h 422663"/>
                    <a:gd name="connsiteX104" fmla="*/ 2201356 w 3678390"/>
                    <a:gd name="connsiteY104" fmla="*/ 134037 h 422663"/>
                    <a:gd name="connsiteX105" fmla="*/ 2115163 w 3678390"/>
                    <a:gd name="connsiteY105" fmla="*/ 153647 h 422663"/>
                    <a:gd name="connsiteX106" fmla="*/ 2040660 w 3678390"/>
                    <a:gd name="connsiteY106" fmla="*/ 106076 h 422663"/>
                    <a:gd name="connsiteX107" fmla="*/ 2068326 w 3678390"/>
                    <a:gd name="connsiteY107" fmla="*/ 86419 h 422663"/>
                    <a:gd name="connsiteX108" fmla="*/ 1782070 w 3678390"/>
                    <a:gd name="connsiteY108" fmla="*/ 46486 h 422663"/>
                    <a:gd name="connsiteX109" fmla="*/ 1863156 w 3678390"/>
                    <a:gd name="connsiteY109" fmla="*/ 49098 h 422663"/>
                    <a:gd name="connsiteX110" fmla="*/ 1968453 w 3678390"/>
                    <a:gd name="connsiteY110" fmla="*/ 106672 h 422663"/>
                    <a:gd name="connsiteX111" fmla="*/ 1849898 w 3678390"/>
                    <a:gd name="connsiteY111" fmla="*/ 125295 h 422663"/>
                    <a:gd name="connsiteX112" fmla="*/ 1744600 w 3678390"/>
                    <a:gd name="connsiteY112" fmla="*/ 67722 h 422663"/>
                    <a:gd name="connsiteX113" fmla="*/ 1782070 w 3678390"/>
                    <a:gd name="connsiteY113" fmla="*/ 46486 h 422663"/>
                    <a:gd name="connsiteX114" fmla="*/ 1549868 w 3678390"/>
                    <a:gd name="connsiteY114" fmla="*/ 20061 h 422663"/>
                    <a:gd name="connsiteX115" fmla="*/ 1660252 w 3678390"/>
                    <a:gd name="connsiteY115" fmla="*/ 67153 h 422663"/>
                    <a:gd name="connsiteX116" fmla="*/ 1544061 w 3678390"/>
                    <a:gd name="connsiteY116" fmla="*/ 97185 h 422663"/>
                    <a:gd name="connsiteX117" fmla="*/ 1433678 w 3678390"/>
                    <a:gd name="connsiteY117" fmla="*/ 50092 h 422663"/>
                    <a:gd name="connsiteX118" fmla="*/ 1549868 w 3678390"/>
                    <a:gd name="connsiteY118" fmla="*/ 20061 h 422663"/>
                    <a:gd name="connsiteX119" fmla="*/ 130969 w 3678390"/>
                    <a:gd name="connsiteY119" fmla="*/ 14287 h 422663"/>
                    <a:gd name="connsiteX120" fmla="*/ 261938 w 3678390"/>
                    <a:gd name="connsiteY120" fmla="*/ 57620 h 422663"/>
                    <a:gd name="connsiteX121" fmla="*/ 130969 w 3678390"/>
                    <a:gd name="connsiteY121" fmla="*/ 100953 h 422663"/>
                    <a:gd name="connsiteX122" fmla="*/ 0 w 3678390"/>
                    <a:gd name="connsiteY122" fmla="*/ 57620 h 422663"/>
                    <a:gd name="connsiteX123" fmla="*/ 130969 w 3678390"/>
                    <a:gd name="connsiteY123" fmla="*/ 14287 h 422663"/>
                    <a:gd name="connsiteX124" fmla="*/ 1212056 w 3678390"/>
                    <a:gd name="connsiteY124" fmla="*/ 0 h 422663"/>
                    <a:gd name="connsiteX125" fmla="*/ 1343025 w 3678390"/>
                    <a:gd name="connsiteY125" fmla="*/ 45714 h 422663"/>
                    <a:gd name="connsiteX126" fmla="*/ 1212056 w 3678390"/>
                    <a:gd name="connsiteY126" fmla="*/ 91428 h 422663"/>
                    <a:gd name="connsiteX127" fmla="*/ 1081087 w 3678390"/>
                    <a:gd name="connsiteY127" fmla="*/ 45714 h 422663"/>
                    <a:gd name="connsiteX128" fmla="*/ 1212056 w 3678390"/>
                    <a:gd name="connsiteY128" fmla="*/ 0 h 422663"/>
                    <a:gd name="connsiteX129" fmla="*/ 840580 w 3678390"/>
                    <a:gd name="connsiteY129" fmla="*/ 0 h 422663"/>
                    <a:gd name="connsiteX130" fmla="*/ 985836 w 3678390"/>
                    <a:gd name="connsiteY130" fmla="*/ 48095 h 422663"/>
                    <a:gd name="connsiteX131" fmla="*/ 840580 w 3678390"/>
                    <a:gd name="connsiteY131" fmla="*/ 96190 h 422663"/>
                    <a:gd name="connsiteX132" fmla="*/ 695324 w 3678390"/>
                    <a:gd name="connsiteY132" fmla="*/ 48095 h 422663"/>
                    <a:gd name="connsiteX133" fmla="*/ 840580 w 3678390"/>
                    <a:gd name="connsiteY133" fmla="*/ 0 h 422663"/>
                    <a:gd name="connsiteX134" fmla="*/ 450056 w 3678390"/>
                    <a:gd name="connsiteY134" fmla="*/ 0 h 422663"/>
                    <a:gd name="connsiteX135" fmla="*/ 581025 w 3678390"/>
                    <a:gd name="connsiteY135" fmla="*/ 43333 h 422663"/>
                    <a:gd name="connsiteX136" fmla="*/ 450056 w 3678390"/>
                    <a:gd name="connsiteY136" fmla="*/ 86666 h 422663"/>
                    <a:gd name="connsiteX137" fmla="*/ 319087 w 3678390"/>
                    <a:gd name="connsiteY137" fmla="*/ 43333 h 422663"/>
                    <a:gd name="connsiteX138" fmla="*/ 450056 w 3678390"/>
                    <a:gd name="connsiteY138" fmla="*/ 0 h 422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</a:cxnLst>
                  <a:rect l="l" t="t" r="r" b="b"/>
                  <a:pathLst>
                    <a:path w="3678390" h="422663">
                      <a:moveTo>
                        <a:pt x="3582628" y="357060"/>
                      </a:moveTo>
                      <a:cubicBezTo>
                        <a:pt x="3636846" y="361142"/>
                        <a:pt x="3679707" y="378950"/>
                        <a:pt x="3678360" y="396833"/>
                      </a:cubicBezTo>
                      <a:cubicBezTo>
                        <a:pt x="3677014" y="414717"/>
                        <a:pt x="3631969" y="425905"/>
                        <a:pt x="3577751" y="421823"/>
                      </a:cubicBezTo>
                      <a:cubicBezTo>
                        <a:pt x="3523532" y="417740"/>
                        <a:pt x="3480672" y="399932"/>
                        <a:pt x="3482018" y="382049"/>
                      </a:cubicBezTo>
                      <a:cubicBezTo>
                        <a:pt x="3483365" y="364166"/>
                        <a:pt x="3528409" y="352977"/>
                        <a:pt x="3582628" y="357060"/>
                      </a:cubicBezTo>
                      <a:close/>
                      <a:moveTo>
                        <a:pt x="3342120" y="349915"/>
                      </a:moveTo>
                      <a:cubicBezTo>
                        <a:pt x="3396339" y="353997"/>
                        <a:pt x="3439199" y="371805"/>
                        <a:pt x="3437853" y="389688"/>
                      </a:cubicBezTo>
                      <a:cubicBezTo>
                        <a:pt x="3436506" y="407572"/>
                        <a:pt x="3391462" y="418760"/>
                        <a:pt x="3337243" y="414678"/>
                      </a:cubicBezTo>
                      <a:cubicBezTo>
                        <a:pt x="3283025" y="410595"/>
                        <a:pt x="3240164" y="392787"/>
                        <a:pt x="3241511" y="374904"/>
                      </a:cubicBezTo>
                      <a:cubicBezTo>
                        <a:pt x="3242857" y="357021"/>
                        <a:pt x="3287902" y="345832"/>
                        <a:pt x="3342120" y="349915"/>
                      </a:cubicBezTo>
                      <a:close/>
                      <a:moveTo>
                        <a:pt x="3082566" y="328483"/>
                      </a:moveTo>
                      <a:cubicBezTo>
                        <a:pt x="3136785" y="332565"/>
                        <a:pt x="3179645" y="350373"/>
                        <a:pt x="3178299" y="368256"/>
                      </a:cubicBezTo>
                      <a:cubicBezTo>
                        <a:pt x="3176952" y="386140"/>
                        <a:pt x="3131908" y="397328"/>
                        <a:pt x="3077689" y="393246"/>
                      </a:cubicBezTo>
                      <a:cubicBezTo>
                        <a:pt x="3023471" y="389163"/>
                        <a:pt x="2980610" y="371355"/>
                        <a:pt x="2981957" y="353472"/>
                      </a:cubicBezTo>
                      <a:cubicBezTo>
                        <a:pt x="2983303" y="335589"/>
                        <a:pt x="3028348" y="324400"/>
                        <a:pt x="3082566" y="328483"/>
                      </a:cubicBezTo>
                      <a:close/>
                      <a:moveTo>
                        <a:pt x="2791878" y="286622"/>
                      </a:moveTo>
                      <a:cubicBezTo>
                        <a:pt x="2850860" y="291063"/>
                        <a:pt x="2897417" y="311352"/>
                        <a:pt x="2895866" y="331940"/>
                      </a:cubicBezTo>
                      <a:cubicBezTo>
                        <a:pt x="2894316" y="352528"/>
                        <a:pt x="2845246" y="365616"/>
                        <a:pt x="2786264" y="361175"/>
                      </a:cubicBezTo>
                      <a:cubicBezTo>
                        <a:pt x="2727282" y="356733"/>
                        <a:pt x="2680725" y="336444"/>
                        <a:pt x="2682275" y="315857"/>
                      </a:cubicBezTo>
                      <a:cubicBezTo>
                        <a:pt x="2683825" y="295269"/>
                        <a:pt x="2732896" y="282181"/>
                        <a:pt x="2791878" y="286622"/>
                      </a:cubicBezTo>
                      <a:close/>
                      <a:moveTo>
                        <a:pt x="3520512" y="280806"/>
                      </a:moveTo>
                      <a:cubicBezTo>
                        <a:pt x="3549272" y="280806"/>
                        <a:pt x="3572586" y="291041"/>
                        <a:pt x="3572586" y="303666"/>
                      </a:cubicBezTo>
                      <a:cubicBezTo>
                        <a:pt x="3572586" y="316291"/>
                        <a:pt x="3549272" y="326526"/>
                        <a:pt x="3520512" y="326526"/>
                      </a:cubicBezTo>
                      <a:cubicBezTo>
                        <a:pt x="3491752" y="326526"/>
                        <a:pt x="3468438" y="316291"/>
                        <a:pt x="3468438" y="303666"/>
                      </a:cubicBezTo>
                      <a:cubicBezTo>
                        <a:pt x="3468438" y="291041"/>
                        <a:pt x="3491752" y="280806"/>
                        <a:pt x="3520512" y="280806"/>
                      </a:cubicBezTo>
                      <a:close/>
                      <a:moveTo>
                        <a:pt x="3363349" y="273663"/>
                      </a:moveTo>
                      <a:cubicBezTo>
                        <a:pt x="3392109" y="273663"/>
                        <a:pt x="3415423" y="283898"/>
                        <a:pt x="3415423" y="296523"/>
                      </a:cubicBezTo>
                      <a:cubicBezTo>
                        <a:pt x="3415423" y="309148"/>
                        <a:pt x="3392109" y="319383"/>
                        <a:pt x="3363349" y="319383"/>
                      </a:cubicBezTo>
                      <a:cubicBezTo>
                        <a:pt x="3334589" y="319383"/>
                        <a:pt x="3311275" y="309148"/>
                        <a:pt x="3311275" y="296523"/>
                      </a:cubicBezTo>
                      <a:cubicBezTo>
                        <a:pt x="3311275" y="283898"/>
                        <a:pt x="3334589" y="273663"/>
                        <a:pt x="3363349" y="273663"/>
                      </a:cubicBezTo>
                      <a:close/>
                      <a:moveTo>
                        <a:pt x="3196662" y="266520"/>
                      </a:moveTo>
                      <a:cubicBezTo>
                        <a:pt x="3225422" y="266520"/>
                        <a:pt x="3248736" y="276755"/>
                        <a:pt x="3248736" y="289380"/>
                      </a:cubicBezTo>
                      <a:cubicBezTo>
                        <a:pt x="3248736" y="302005"/>
                        <a:pt x="3225422" y="312240"/>
                        <a:pt x="3196662" y="312240"/>
                      </a:cubicBezTo>
                      <a:cubicBezTo>
                        <a:pt x="3167902" y="312240"/>
                        <a:pt x="3144588" y="302005"/>
                        <a:pt x="3144588" y="289380"/>
                      </a:cubicBezTo>
                      <a:cubicBezTo>
                        <a:pt x="3144588" y="276755"/>
                        <a:pt x="3167902" y="266520"/>
                        <a:pt x="3196662" y="266520"/>
                      </a:cubicBezTo>
                      <a:close/>
                      <a:moveTo>
                        <a:pt x="2416918" y="247533"/>
                      </a:moveTo>
                      <a:cubicBezTo>
                        <a:pt x="2432717" y="246403"/>
                        <a:pt x="2449991" y="246421"/>
                        <a:pt x="2468023" y="247779"/>
                      </a:cubicBezTo>
                      <a:cubicBezTo>
                        <a:pt x="2540151" y="253210"/>
                        <a:pt x="2597086" y="278022"/>
                        <a:pt x="2595190" y="303198"/>
                      </a:cubicBezTo>
                      <a:cubicBezTo>
                        <a:pt x="2593294" y="328374"/>
                        <a:pt x="2533286" y="344380"/>
                        <a:pt x="2461158" y="338949"/>
                      </a:cubicBezTo>
                      <a:cubicBezTo>
                        <a:pt x="2389030" y="333518"/>
                        <a:pt x="2332096" y="308706"/>
                        <a:pt x="2333992" y="283530"/>
                      </a:cubicBezTo>
                      <a:cubicBezTo>
                        <a:pt x="2335413" y="264648"/>
                        <a:pt x="2369523" y="250924"/>
                        <a:pt x="2416918" y="247533"/>
                      </a:cubicBezTo>
                      <a:close/>
                      <a:moveTo>
                        <a:pt x="3034737" y="237945"/>
                      </a:moveTo>
                      <a:cubicBezTo>
                        <a:pt x="3063497" y="237945"/>
                        <a:pt x="3086811" y="248180"/>
                        <a:pt x="3086811" y="260805"/>
                      </a:cubicBezTo>
                      <a:cubicBezTo>
                        <a:pt x="3086811" y="273430"/>
                        <a:pt x="3063497" y="283665"/>
                        <a:pt x="3034737" y="283665"/>
                      </a:cubicBezTo>
                      <a:cubicBezTo>
                        <a:pt x="3005977" y="283665"/>
                        <a:pt x="2982663" y="273430"/>
                        <a:pt x="2982663" y="260805"/>
                      </a:cubicBezTo>
                      <a:cubicBezTo>
                        <a:pt x="2982663" y="248180"/>
                        <a:pt x="3005977" y="237945"/>
                        <a:pt x="3034737" y="237945"/>
                      </a:cubicBezTo>
                      <a:close/>
                      <a:moveTo>
                        <a:pt x="2840880" y="220127"/>
                      </a:moveTo>
                      <a:cubicBezTo>
                        <a:pt x="2852001" y="217863"/>
                        <a:pt x="2866824" y="217845"/>
                        <a:pt x="2882711" y="220609"/>
                      </a:cubicBezTo>
                      <a:cubicBezTo>
                        <a:pt x="2914487" y="226138"/>
                        <a:pt x="2938492" y="240704"/>
                        <a:pt x="2936328" y="253142"/>
                      </a:cubicBezTo>
                      <a:cubicBezTo>
                        <a:pt x="2934164" y="265580"/>
                        <a:pt x="2906650" y="271181"/>
                        <a:pt x="2874874" y="265652"/>
                      </a:cubicBezTo>
                      <a:cubicBezTo>
                        <a:pt x="2843098" y="260124"/>
                        <a:pt x="2819093" y="245558"/>
                        <a:pt x="2821257" y="233120"/>
                      </a:cubicBezTo>
                      <a:cubicBezTo>
                        <a:pt x="2822339" y="226901"/>
                        <a:pt x="2829759" y="222391"/>
                        <a:pt x="2840880" y="220127"/>
                      </a:cubicBezTo>
                      <a:close/>
                      <a:moveTo>
                        <a:pt x="2050208" y="199908"/>
                      </a:moveTo>
                      <a:cubicBezTo>
                        <a:pt x="2066006" y="198778"/>
                        <a:pt x="2083280" y="198796"/>
                        <a:pt x="2101312" y="200154"/>
                      </a:cubicBezTo>
                      <a:cubicBezTo>
                        <a:pt x="2173440" y="205585"/>
                        <a:pt x="2230375" y="230397"/>
                        <a:pt x="2228479" y="255573"/>
                      </a:cubicBezTo>
                      <a:cubicBezTo>
                        <a:pt x="2226583" y="280748"/>
                        <a:pt x="2166575" y="296755"/>
                        <a:pt x="2094447" y="291324"/>
                      </a:cubicBezTo>
                      <a:cubicBezTo>
                        <a:pt x="2022320" y="285893"/>
                        <a:pt x="1965385" y="261081"/>
                        <a:pt x="1967281" y="235905"/>
                      </a:cubicBezTo>
                      <a:cubicBezTo>
                        <a:pt x="1968702" y="217023"/>
                        <a:pt x="2002813" y="203299"/>
                        <a:pt x="2050208" y="199908"/>
                      </a:cubicBezTo>
                      <a:close/>
                      <a:moveTo>
                        <a:pt x="2659904" y="191552"/>
                      </a:moveTo>
                      <a:cubicBezTo>
                        <a:pt x="2671025" y="189288"/>
                        <a:pt x="2685848" y="189270"/>
                        <a:pt x="2701735" y="192034"/>
                      </a:cubicBezTo>
                      <a:cubicBezTo>
                        <a:pt x="2733511" y="197563"/>
                        <a:pt x="2757516" y="212129"/>
                        <a:pt x="2755352" y="224567"/>
                      </a:cubicBezTo>
                      <a:cubicBezTo>
                        <a:pt x="2753188" y="237005"/>
                        <a:pt x="2725674" y="242606"/>
                        <a:pt x="2693898" y="237077"/>
                      </a:cubicBezTo>
                      <a:cubicBezTo>
                        <a:pt x="2662122" y="231549"/>
                        <a:pt x="2638117" y="216983"/>
                        <a:pt x="2640281" y="204545"/>
                      </a:cubicBezTo>
                      <a:cubicBezTo>
                        <a:pt x="2641363" y="198326"/>
                        <a:pt x="2648783" y="193816"/>
                        <a:pt x="2659904" y="191552"/>
                      </a:cubicBezTo>
                      <a:close/>
                      <a:moveTo>
                        <a:pt x="2488454" y="162977"/>
                      </a:moveTo>
                      <a:cubicBezTo>
                        <a:pt x="2499575" y="160713"/>
                        <a:pt x="2514398" y="160695"/>
                        <a:pt x="2530285" y="163459"/>
                      </a:cubicBezTo>
                      <a:cubicBezTo>
                        <a:pt x="2562061" y="168988"/>
                        <a:pt x="2586066" y="183554"/>
                        <a:pt x="2583902" y="195992"/>
                      </a:cubicBezTo>
                      <a:cubicBezTo>
                        <a:pt x="2581738" y="208430"/>
                        <a:pt x="2554224" y="214031"/>
                        <a:pt x="2522448" y="208502"/>
                      </a:cubicBezTo>
                      <a:cubicBezTo>
                        <a:pt x="2490672" y="202974"/>
                        <a:pt x="2466667" y="188408"/>
                        <a:pt x="2468831" y="175970"/>
                      </a:cubicBezTo>
                      <a:cubicBezTo>
                        <a:pt x="2469913" y="169751"/>
                        <a:pt x="2477333" y="165241"/>
                        <a:pt x="2488454" y="162977"/>
                      </a:cubicBezTo>
                      <a:close/>
                      <a:moveTo>
                        <a:pt x="1697784" y="157045"/>
                      </a:moveTo>
                      <a:cubicBezTo>
                        <a:pt x="1713582" y="155915"/>
                        <a:pt x="1730856" y="155933"/>
                        <a:pt x="1748888" y="157291"/>
                      </a:cubicBezTo>
                      <a:cubicBezTo>
                        <a:pt x="1821016" y="162722"/>
                        <a:pt x="1877951" y="187534"/>
                        <a:pt x="1876055" y="212710"/>
                      </a:cubicBezTo>
                      <a:cubicBezTo>
                        <a:pt x="1874159" y="237885"/>
                        <a:pt x="1814151" y="253892"/>
                        <a:pt x="1742023" y="248461"/>
                      </a:cubicBezTo>
                      <a:cubicBezTo>
                        <a:pt x="1669896" y="243030"/>
                        <a:pt x="1612961" y="218218"/>
                        <a:pt x="1614857" y="193042"/>
                      </a:cubicBezTo>
                      <a:cubicBezTo>
                        <a:pt x="1616278" y="174160"/>
                        <a:pt x="1650389" y="160436"/>
                        <a:pt x="1697784" y="157045"/>
                      </a:cubicBezTo>
                      <a:close/>
                      <a:moveTo>
                        <a:pt x="2314622" y="134402"/>
                      </a:moveTo>
                      <a:cubicBezTo>
                        <a:pt x="2325743" y="132138"/>
                        <a:pt x="2340566" y="132120"/>
                        <a:pt x="2356453" y="134884"/>
                      </a:cubicBezTo>
                      <a:cubicBezTo>
                        <a:pt x="2388229" y="140413"/>
                        <a:pt x="2412234" y="154979"/>
                        <a:pt x="2410070" y="167417"/>
                      </a:cubicBezTo>
                      <a:cubicBezTo>
                        <a:pt x="2407906" y="179855"/>
                        <a:pt x="2380392" y="185456"/>
                        <a:pt x="2348616" y="179927"/>
                      </a:cubicBezTo>
                      <a:cubicBezTo>
                        <a:pt x="2316840" y="174399"/>
                        <a:pt x="2292835" y="159833"/>
                        <a:pt x="2294999" y="147395"/>
                      </a:cubicBezTo>
                      <a:cubicBezTo>
                        <a:pt x="2296081" y="141176"/>
                        <a:pt x="2303501" y="136666"/>
                        <a:pt x="2314622" y="134402"/>
                      </a:cubicBezTo>
                      <a:close/>
                      <a:moveTo>
                        <a:pt x="1016793" y="133350"/>
                      </a:moveTo>
                      <a:cubicBezTo>
                        <a:pt x="1097016" y="133350"/>
                        <a:pt x="1162049" y="154883"/>
                        <a:pt x="1162049" y="181445"/>
                      </a:cubicBezTo>
                      <a:cubicBezTo>
                        <a:pt x="1162049" y="208007"/>
                        <a:pt x="1097016" y="229540"/>
                        <a:pt x="1016793" y="229540"/>
                      </a:cubicBezTo>
                      <a:cubicBezTo>
                        <a:pt x="936570" y="229540"/>
                        <a:pt x="871537" y="208007"/>
                        <a:pt x="871537" y="181445"/>
                      </a:cubicBezTo>
                      <a:cubicBezTo>
                        <a:pt x="871537" y="154883"/>
                        <a:pt x="936570" y="133350"/>
                        <a:pt x="1016793" y="133350"/>
                      </a:cubicBezTo>
                      <a:close/>
                      <a:moveTo>
                        <a:pt x="631030" y="133350"/>
                      </a:moveTo>
                      <a:cubicBezTo>
                        <a:pt x="711253" y="133350"/>
                        <a:pt x="776286" y="154883"/>
                        <a:pt x="776286" y="181445"/>
                      </a:cubicBezTo>
                      <a:cubicBezTo>
                        <a:pt x="776286" y="208007"/>
                        <a:pt x="711253" y="229540"/>
                        <a:pt x="631030" y="229540"/>
                      </a:cubicBezTo>
                      <a:cubicBezTo>
                        <a:pt x="550807" y="229540"/>
                        <a:pt x="485774" y="208007"/>
                        <a:pt x="485774" y="181445"/>
                      </a:cubicBezTo>
                      <a:cubicBezTo>
                        <a:pt x="485774" y="154883"/>
                        <a:pt x="550807" y="133350"/>
                        <a:pt x="631030" y="133350"/>
                      </a:cubicBezTo>
                      <a:close/>
                      <a:moveTo>
                        <a:pt x="278605" y="133350"/>
                      </a:moveTo>
                      <a:cubicBezTo>
                        <a:pt x="358828" y="133350"/>
                        <a:pt x="423861" y="154883"/>
                        <a:pt x="423861" y="181445"/>
                      </a:cubicBezTo>
                      <a:cubicBezTo>
                        <a:pt x="423861" y="208007"/>
                        <a:pt x="358828" y="229540"/>
                        <a:pt x="278605" y="229540"/>
                      </a:cubicBezTo>
                      <a:cubicBezTo>
                        <a:pt x="198382" y="229540"/>
                        <a:pt x="133349" y="208007"/>
                        <a:pt x="133349" y="181445"/>
                      </a:cubicBezTo>
                      <a:cubicBezTo>
                        <a:pt x="133349" y="154883"/>
                        <a:pt x="198382" y="133350"/>
                        <a:pt x="278605" y="133350"/>
                      </a:cubicBezTo>
                      <a:close/>
                      <a:moveTo>
                        <a:pt x="1402556" y="109537"/>
                      </a:moveTo>
                      <a:cubicBezTo>
                        <a:pt x="1474888" y="109537"/>
                        <a:pt x="1533525" y="130004"/>
                        <a:pt x="1533525" y="155251"/>
                      </a:cubicBezTo>
                      <a:cubicBezTo>
                        <a:pt x="1533525" y="180498"/>
                        <a:pt x="1474888" y="200965"/>
                        <a:pt x="1402556" y="200965"/>
                      </a:cubicBezTo>
                      <a:cubicBezTo>
                        <a:pt x="1330224" y="200965"/>
                        <a:pt x="1271587" y="180498"/>
                        <a:pt x="1271587" y="155251"/>
                      </a:cubicBezTo>
                      <a:cubicBezTo>
                        <a:pt x="1271587" y="130004"/>
                        <a:pt x="1330224" y="109537"/>
                        <a:pt x="1402556" y="109537"/>
                      </a:cubicBezTo>
                      <a:close/>
                      <a:moveTo>
                        <a:pt x="2068326" y="86419"/>
                      </a:moveTo>
                      <a:cubicBezTo>
                        <a:pt x="2083924" y="82871"/>
                        <a:pt x="2104665" y="82606"/>
                        <a:pt x="2126853" y="86466"/>
                      </a:cubicBezTo>
                      <a:cubicBezTo>
                        <a:pt x="2171228" y="94188"/>
                        <a:pt x="2204584" y="115486"/>
                        <a:pt x="2201356" y="134037"/>
                      </a:cubicBezTo>
                      <a:cubicBezTo>
                        <a:pt x="2198128" y="152588"/>
                        <a:pt x="2159538" y="161368"/>
                        <a:pt x="2115163" y="153647"/>
                      </a:cubicBezTo>
                      <a:cubicBezTo>
                        <a:pt x="2070788" y="145926"/>
                        <a:pt x="2037432" y="124628"/>
                        <a:pt x="2040660" y="106076"/>
                      </a:cubicBezTo>
                      <a:cubicBezTo>
                        <a:pt x="2042274" y="96801"/>
                        <a:pt x="2052728" y="89968"/>
                        <a:pt x="2068326" y="86419"/>
                      </a:cubicBezTo>
                      <a:close/>
                      <a:moveTo>
                        <a:pt x="1782070" y="46486"/>
                      </a:moveTo>
                      <a:cubicBezTo>
                        <a:pt x="1803525" y="43116"/>
                        <a:pt x="1832248" y="43720"/>
                        <a:pt x="1863156" y="49098"/>
                      </a:cubicBezTo>
                      <a:cubicBezTo>
                        <a:pt x="1924971" y="59854"/>
                        <a:pt x="1972114" y="85631"/>
                        <a:pt x="1968453" y="106672"/>
                      </a:cubicBezTo>
                      <a:cubicBezTo>
                        <a:pt x="1964792" y="127713"/>
                        <a:pt x="1911713" y="136051"/>
                        <a:pt x="1849898" y="125295"/>
                      </a:cubicBezTo>
                      <a:cubicBezTo>
                        <a:pt x="1788082" y="114540"/>
                        <a:pt x="1740939" y="88763"/>
                        <a:pt x="1744600" y="67722"/>
                      </a:cubicBezTo>
                      <a:cubicBezTo>
                        <a:pt x="1746431" y="57201"/>
                        <a:pt x="1760616" y="49856"/>
                        <a:pt x="1782070" y="46486"/>
                      </a:cubicBezTo>
                      <a:close/>
                      <a:moveTo>
                        <a:pt x="1549868" y="20061"/>
                      </a:moveTo>
                      <a:cubicBezTo>
                        <a:pt x="1612435" y="24772"/>
                        <a:pt x="1661856" y="45856"/>
                        <a:pt x="1660252" y="67153"/>
                      </a:cubicBezTo>
                      <a:cubicBezTo>
                        <a:pt x="1658649" y="88450"/>
                        <a:pt x="1606628" y="101896"/>
                        <a:pt x="1544061" y="97185"/>
                      </a:cubicBezTo>
                      <a:cubicBezTo>
                        <a:pt x="1481494" y="92473"/>
                        <a:pt x="1432074" y="71389"/>
                        <a:pt x="1433678" y="50092"/>
                      </a:cubicBezTo>
                      <a:cubicBezTo>
                        <a:pt x="1435281" y="28796"/>
                        <a:pt x="1487302" y="15350"/>
                        <a:pt x="1549868" y="20061"/>
                      </a:cubicBezTo>
                      <a:close/>
                      <a:moveTo>
                        <a:pt x="130969" y="14287"/>
                      </a:moveTo>
                      <a:cubicBezTo>
                        <a:pt x="203301" y="14287"/>
                        <a:pt x="261938" y="33688"/>
                        <a:pt x="261938" y="57620"/>
                      </a:cubicBezTo>
                      <a:cubicBezTo>
                        <a:pt x="261938" y="81552"/>
                        <a:pt x="203301" y="100953"/>
                        <a:pt x="130969" y="100953"/>
                      </a:cubicBezTo>
                      <a:cubicBezTo>
                        <a:pt x="58637" y="100953"/>
                        <a:pt x="0" y="81552"/>
                        <a:pt x="0" y="57620"/>
                      </a:cubicBezTo>
                      <a:cubicBezTo>
                        <a:pt x="0" y="33688"/>
                        <a:pt x="58637" y="14287"/>
                        <a:pt x="130969" y="14287"/>
                      </a:cubicBezTo>
                      <a:close/>
                      <a:moveTo>
                        <a:pt x="1212056" y="0"/>
                      </a:moveTo>
                      <a:cubicBezTo>
                        <a:pt x="1284388" y="0"/>
                        <a:pt x="1343025" y="20467"/>
                        <a:pt x="1343025" y="45714"/>
                      </a:cubicBezTo>
                      <a:cubicBezTo>
                        <a:pt x="1343025" y="70961"/>
                        <a:pt x="1284388" y="91428"/>
                        <a:pt x="1212056" y="91428"/>
                      </a:cubicBezTo>
                      <a:cubicBezTo>
                        <a:pt x="1139724" y="91428"/>
                        <a:pt x="1081087" y="70961"/>
                        <a:pt x="1081087" y="45714"/>
                      </a:cubicBezTo>
                      <a:cubicBezTo>
                        <a:pt x="1081087" y="20467"/>
                        <a:pt x="1139724" y="0"/>
                        <a:pt x="1212056" y="0"/>
                      </a:cubicBezTo>
                      <a:close/>
                      <a:moveTo>
                        <a:pt x="840580" y="0"/>
                      </a:moveTo>
                      <a:cubicBezTo>
                        <a:pt x="920803" y="0"/>
                        <a:pt x="985836" y="21533"/>
                        <a:pt x="985836" y="48095"/>
                      </a:cubicBezTo>
                      <a:cubicBezTo>
                        <a:pt x="985836" y="74657"/>
                        <a:pt x="920803" y="96190"/>
                        <a:pt x="840580" y="96190"/>
                      </a:cubicBezTo>
                      <a:cubicBezTo>
                        <a:pt x="760357" y="96190"/>
                        <a:pt x="695324" y="74657"/>
                        <a:pt x="695324" y="48095"/>
                      </a:cubicBezTo>
                      <a:cubicBezTo>
                        <a:pt x="695324" y="21533"/>
                        <a:pt x="760357" y="0"/>
                        <a:pt x="840580" y="0"/>
                      </a:cubicBezTo>
                      <a:close/>
                      <a:moveTo>
                        <a:pt x="450056" y="0"/>
                      </a:moveTo>
                      <a:cubicBezTo>
                        <a:pt x="522388" y="0"/>
                        <a:pt x="581025" y="19401"/>
                        <a:pt x="581025" y="43333"/>
                      </a:cubicBezTo>
                      <a:cubicBezTo>
                        <a:pt x="581025" y="67265"/>
                        <a:pt x="522388" y="86666"/>
                        <a:pt x="450056" y="86666"/>
                      </a:cubicBezTo>
                      <a:cubicBezTo>
                        <a:pt x="377724" y="86666"/>
                        <a:pt x="319087" y="67265"/>
                        <a:pt x="319087" y="43333"/>
                      </a:cubicBezTo>
                      <a:cubicBezTo>
                        <a:pt x="319087" y="19401"/>
                        <a:pt x="377724" y="0"/>
                        <a:pt x="450056" y="0"/>
                      </a:cubicBezTo>
                      <a:close/>
                    </a:path>
                  </a:pathLst>
                </a:custGeom>
                <a:solidFill>
                  <a:srgbClr val="843C0C">
                    <a:alpha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1B87FCF-1731-4EB3-9314-BFA66C8774C0}"/>
                  </a:ext>
                </a:extLst>
              </p:cNvPr>
              <p:cNvSpPr/>
              <p:nvPr/>
            </p:nvSpPr>
            <p:spPr>
              <a:xfrm rot="4271468">
                <a:off x="2595471" y="4101921"/>
                <a:ext cx="747245" cy="168299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20000"/>
                    <a:lumOff val="8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4FEBB5AC-46BC-4C44-9C99-6288BE8FED8E}"/>
                </a:ext>
              </a:extLst>
            </p:cNvPr>
            <p:cNvGrpSpPr/>
            <p:nvPr/>
          </p:nvGrpSpPr>
          <p:grpSpPr>
            <a:xfrm>
              <a:off x="-131965" y="1578376"/>
              <a:ext cx="2107089" cy="629824"/>
              <a:chOff x="1199383" y="4127302"/>
              <a:chExt cx="4877445" cy="1457904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E236D76E-FD6D-4741-91A5-E65E88951C1F}"/>
                  </a:ext>
                </a:extLst>
              </p:cNvPr>
              <p:cNvGrpSpPr/>
              <p:nvPr/>
            </p:nvGrpSpPr>
            <p:grpSpPr>
              <a:xfrm>
                <a:off x="1199383" y="4127302"/>
                <a:ext cx="4877445" cy="1457904"/>
                <a:chOff x="1199383" y="4127302"/>
                <a:chExt cx="4877445" cy="1457904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275" name="四角形: 角を丸くする 5">
                  <a:extLst>
                    <a:ext uri="{FF2B5EF4-FFF2-40B4-BE49-F238E27FC236}">
                      <a16:creationId xmlns:a16="http://schemas.microsoft.com/office/drawing/2014/main" id="{8079F6B2-340D-4A46-9D26-C8319F6591DC}"/>
                    </a:ext>
                  </a:extLst>
                </p:cNvPr>
                <p:cNvSpPr/>
                <p:nvPr/>
              </p:nvSpPr>
              <p:spPr>
                <a:xfrm rot="9900000">
                  <a:off x="3411477" y="5154383"/>
                  <a:ext cx="1784817" cy="287263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2780"/>
                    <a:gd name="connsiteY0" fmla="*/ 66150 h 444632"/>
                    <a:gd name="connsiteX1" fmla="*/ 301444 w 842780"/>
                    <a:gd name="connsiteY1" fmla="*/ 267 h 444632"/>
                    <a:gd name="connsiteX2" fmla="*/ 687207 w 842780"/>
                    <a:gd name="connsiteY2" fmla="*/ 53111 h 444632"/>
                    <a:gd name="connsiteX3" fmla="*/ 842780 w 842780"/>
                    <a:gd name="connsiteY3" fmla="*/ 209025 h 444632"/>
                    <a:gd name="connsiteX4" fmla="*/ 835636 w 842780"/>
                    <a:gd name="connsiteY4" fmla="*/ 329672 h 444632"/>
                    <a:gd name="connsiteX5" fmla="*/ 769753 w 842780"/>
                    <a:gd name="connsiteY5" fmla="*/ 395555 h 444632"/>
                    <a:gd name="connsiteX6" fmla="*/ 0 w 842780"/>
                    <a:gd name="connsiteY6" fmla="*/ 444632 h 444632"/>
                    <a:gd name="connsiteX7" fmla="*/ 130786 w 842780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71960 h 450442"/>
                    <a:gd name="connsiteX1" fmla="*/ 301444 w 835636"/>
                    <a:gd name="connsiteY1" fmla="*/ 6077 h 450442"/>
                    <a:gd name="connsiteX2" fmla="*/ 759778 w 835636"/>
                    <a:gd name="connsiteY2" fmla="*/ 72857 h 450442"/>
                    <a:gd name="connsiteX3" fmla="*/ 835636 w 835636"/>
                    <a:gd name="connsiteY3" fmla="*/ 335482 h 450442"/>
                    <a:gd name="connsiteX4" fmla="*/ 769753 w 835636"/>
                    <a:gd name="connsiteY4" fmla="*/ 401365 h 450442"/>
                    <a:gd name="connsiteX5" fmla="*/ 0 w 835636"/>
                    <a:gd name="connsiteY5" fmla="*/ 450442 h 450442"/>
                    <a:gd name="connsiteX6" fmla="*/ 130786 w 835636"/>
                    <a:gd name="connsiteY6" fmla="*/ 71960 h 450442"/>
                    <a:gd name="connsiteX0" fmla="*/ 206908 w 911758"/>
                    <a:gd name="connsiteY0" fmla="*/ 71960 h 401365"/>
                    <a:gd name="connsiteX1" fmla="*/ 377566 w 911758"/>
                    <a:gd name="connsiteY1" fmla="*/ 6077 h 401365"/>
                    <a:gd name="connsiteX2" fmla="*/ 835900 w 911758"/>
                    <a:gd name="connsiteY2" fmla="*/ 72857 h 401365"/>
                    <a:gd name="connsiteX3" fmla="*/ 911758 w 911758"/>
                    <a:gd name="connsiteY3" fmla="*/ 335482 h 401365"/>
                    <a:gd name="connsiteX4" fmla="*/ 845875 w 911758"/>
                    <a:gd name="connsiteY4" fmla="*/ 401365 h 401365"/>
                    <a:gd name="connsiteX5" fmla="*/ 0 w 911758"/>
                    <a:gd name="connsiteY5" fmla="*/ 344144 h 401365"/>
                    <a:gd name="connsiteX6" fmla="*/ 206908 w 911758"/>
                    <a:gd name="connsiteY6" fmla="*/ 71960 h 401365"/>
                    <a:gd name="connsiteX0" fmla="*/ 84079 w 911758"/>
                    <a:gd name="connsiteY0" fmla="*/ 19861 h 440249"/>
                    <a:gd name="connsiteX1" fmla="*/ 377566 w 911758"/>
                    <a:gd name="connsiteY1" fmla="*/ 44961 h 440249"/>
                    <a:gd name="connsiteX2" fmla="*/ 835900 w 911758"/>
                    <a:gd name="connsiteY2" fmla="*/ 111741 h 440249"/>
                    <a:gd name="connsiteX3" fmla="*/ 911758 w 911758"/>
                    <a:gd name="connsiteY3" fmla="*/ 374366 h 440249"/>
                    <a:gd name="connsiteX4" fmla="*/ 845875 w 911758"/>
                    <a:gd name="connsiteY4" fmla="*/ 440249 h 440249"/>
                    <a:gd name="connsiteX5" fmla="*/ 0 w 911758"/>
                    <a:gd name="connsiteY5" fmla="*/ 383028 h 440249"/>
                    <a:gd name="connsiteX6" fmla="*/ 84079 w 911758"/>
                    <a:gd name="connsiteY6" fmla="*/ 19861 h 440249"/>
                    <a:gd name="connsiteX0" fmla="*/ 84079 w 911758"/>
                    <a:gd name="connsiteY0" fmla="*/ 13499 h 433887"/>
                    <a:gd name="connsiteX1" fmla="*/ 835900 w 911758"/>
                    <a:gd name="connsiteY1" fmla="*/ 105379 h 433887"/>
                    <a:gd name="connsiteX2" fmla="*/ 911758 w 911758"/>
                    <a:gd name="connsiteY2" fmla="*/ 368004 h 433887"/>
                    <a:gd name="connsiteX3" fmla="*/ 845875 w 911758"/>
                    <a:gd name="connsiteY3" fmla="*/ 433887 h 433887"/>
                    <a:gd name="connsiteX4" fmla="*/ 0 w 911758"/>
                    <a:gd name="connsiteY4" fmla="*/ 376666 h 433887"/>
                    <a:gd name="connsiteX5" fmla="*/ 84079 w 911758"/>
                    <a:gd name="connsiteY5" fmla="*/ 13499 h 433887"/>
                    <a:gd name="connsiteX0" fmla="*/ 84079 w 911758"/>
                    <a:gd name="connsiteY0" fmla="*/ 18902 h 439290"/>
                    <a:gd name="connsiteX1" fmla="*/ 835900 w 911758"/>
                    <a:gd name="connsiteY1" fmla="*/ 110782 h 439290"/>
                    <a:gd name="connsiteX2" fmla="*/ 911758 w 911758"/>
                    <a:gd name="connsiteY2" fmla="*/ 373407 h 439290"/>
                    <a:gd name="connsiteX3" fmla="*/ 845875 w 911758"/>
                    <a:gd name="connsiteY3" fmla="*/ 439290 h 439290"/>
                    <a:gd name="connsiteX4" fmla="*/ 0 w 911758"/>
                    <a:gd name="connsiteY4" fmla="*/ 382069 h 439290"/>
                    <a:gd name="connsiteX5" fmla="*/ 84079 w 911758"/>
                    <a:gd name="connsiteY5" fmla="*/ 18902 h 43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1758" h="439290">
                      <a:moveTo>
                        <a:pt x="84079" y="18902"/>
                      </a:moveTo>
                      <a:cubicBezTo>
                        <a:pt x="223396" y="-26313"/>
                        <a:pt x="779619" y="11645"/>
                        <a:pt x="835900" y="110782"/>
                      </a:cubicBezTo>
                      <a:cubicBezTo>
                        <a:pt x="892181" y="209919"/>
                        <a:pt x="891689" y="302617"/>
                        <a:pt x="911758" y="373407"/>
                      </a:cubicBezTo>
                      <a:cubicBezTo>
                        <a:pt x="911758" y="409793"/>
                        <a:pt x="882261" y="439290"/>
                        <a:pt x="845875" y="439290"/>
                      </a:cubicBezTo>
                      <a:lnTo>
                        <a:pt x="0" y="382069"/>
                      </a:lnTo>
                      <a:cubicBezTo>
                        <a:pt x="0" y="294228"/>
                        <a:pt x="21151" y="75246"/>
                        <a:pt x="84079" y="18902"/>
                      </a:cubicBezTo>
                      <a:close/>
                    </a:path>
                  </a:pathLst>
                </a:custGeom>
                <a:pattFill prst="dkDn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四角形: 角を丸くする 5">
                  <a:extLst>
                    <a:ext uri="{FF2B5EF4-FFF2-40B4-BE49-F238E27FC236}">
                      <a16:creationId xmlns:a16="http://schemas.microsoft.com/office/drawing/2014/main" id="{0E2A905E-188D-4EB7-9E86-95A801111ABC}"/>
                    </a:ext>
                  </a:extLst>
                </p:cNvPr>
                <p:cNvSpPr/>
                <p:nvPr/>
              </p:nvSpPr>
              <p:spPr>
                <a:xfrm rot="6268955">
                  <a:off x="2698944" y="5161471"/>
                  <a:ext cx="154461" cy="69301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64939 w 880642"/>
                    <a:gd name="connsiteY0" fmla="*/ 110451 h 1252487"/>
                    <a:gd name="connsiteX1" fmla="*/ 335597 w 880642"/>
                    <a:gd name="connsiteY1" fmla="*/ 44568 h 1252487"/>
                    <a:gd name="connsiteX2" fmla="*/ 842007 w 880642"/>
                    <a:gd name="connsiteY2" fmla="*/ 156488 h 1252487"/>
                    <a:gd name="connsiteX3" fmla="*/ 876933 w 880642"/>
                    <a:gd name="connsiteY3" fmla="*/ 253326 h 1252487"/>
                    <a:gd name="connsiteX4" fmla="*/ 869789 w 880642"/>
                    <a:gd name="connsiteY4" fmla="*/ 373973 h 1252487"/>
                    <a:gd name="connsiteX5" fmla="*/ 803906 w 880642"/>
                    <a:gd name="connsiteY5" fmla="*/ 439856 h 1252487"/>
                    <a:gd name="connsiteX6" fmla="*/ 0 w 880642"/>
                    <a:gd name="connsiteY6" fmla="*/ 1252486 h 1252487"/>
                    <a:gd name="connsiteX7" fmla="*/ 164939 w 880642"/>
                    <a:gd name="connsiteY7" fmla="*/ 110451 h 1252487"/>
                    <a:gd name="connsiteX0" fmla="*/ 164939 w 880642"/>
                    <a:gd name="connsiteY0" fmla="*/ 110451 h 1511300"/>
                    <a:gd name="connsiteX1" fmla="*/ 335597 w 880642"/>
                    <a:gd name="connsiteY1" fmla="*/ 44568 h 1511300"/>
                    <a:gd name="connsiteX2" fmla="*/ 842007 w 880642"/>
                    <a:gd name="connsiteY2" fmla="*/ 156488 h 1511300"/>
                    <a:gd name="connsiteX3" fmla="*/ 876933 w 880642"/>
                    <a:gd name="connsiteY3" fmla="*/ 253326 h 1511300"/>
                    <a:gd name="connsiteX4" fmla="*/ 869789 w 880642"/>
                    <a:gd name="connsiteY4" fmla="*/ 373973 h 1511300"/>
                    <a:gd name="connsiteX5" fmla="*/ 203248 w 880642"/>
                    <a:gd name="connsiteY5" fmla="*/ 1511300 h 1511300"/>
                    <a:gd name="connsiteX6" fmla="*/ 0 w 880642"/>
                    <a:gd name="connsiteY6" fmla="*/ 1252486 h 1511300"/>
                    <a:gd name="connsiteX7" fmla="*/ 164939 w 880642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869789 w 876933"/>
                    <a:gd name="connsiteY4" fmla="*/ 353777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70226 w 876933"/>
                    <a:gd name="connsiteY4" fmla="*/ 661234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88545"/>
                    <a:gd name="connsiteY0" fmla="*/ 90255 h 1491104"/>
                    <a:gd name="connsiteX1" fmla="*/ 390587 w 888545"/>
                    <a:gd name="connsiteY1" fmla="*/ 73921 h 1491104"/>
                    <a:gd name="connsiteX2" fmla="*/ 666611 w 888545"/>
                    <a:gd name="connsiteY2" fmla="*/ 145195 h 1491104"/>
                    <a:gd name="connsiteX3" fmla="*/ 876933 w 888545"/>
                    <a:gd name="connsiteY3" fmla="*/ 233130 h 1491104"/>
                    <a:gd name="connsiteX4" fmla="*/ 770226 w 888545"/>
                    <a:gd name="connsiteY4" fmla="*/ 661234 h 1491104"/>
                    <a:gd name="connsiteX5" fmla="*/ 203248 w 888545"/>
                    <a:gd name="connsiteY5" fmla="*/ 1491104 h 1491104"/>
                    <a:gd name="connsiteX6" fmla="*/ 0 w 888545"/>
                    <a:gd name="connsiteY6" fmla="*/ 1232290 h 1491104"/>
                    <a:gd name="connsiteX7" fmla="*/ 164939 w 888545"/>
                    <a:gd name="connsiteY7" fmla="*/ 90255 h 1491104"/>
                    <a:gd name="connsiteX0" fmla="*/ 164939 w 795632"/>
                    <a:gd name="connsiteY0" fmla="*/ 90255 h 1491104"/>
                    <a:gd name="connsiteX1" fmla="*/ 390587 w 795632"/>
                    <a:gd name="connsiteY1" fmla="*/ 73921 h 1491104"/>
                    <a:gd name="connsiteX2" fmla="*/ 666611 w 795632"/>
                    <a:gd name="connsiteY2" fmla="*/ 145195 h 1491104"/>
                    <a:gd name="connsiteX3" fmla="*/ 770226 w 795632"/>
                    <a:gd name="connsiteY3" fmla="*/ 661234 h 1491104"/>
                    <a:gd name="connsiteX4" fmla="*/ 203248 w 795632"/>
                    <a:gd name="connsiteY4" fmla="*/ 1491104 h 1491104"/>
                    <a:gd name="connsiteX5" fmla="*/ 0 w 795632"/>
                    <a:gd name="connsiteY5" fmla="*/ 1232290 h 1491104"/>
                    <a:gd name="connsiteX6" fmla="*/ 164939 w 795632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87744"/>
                    <a:gd name="connsiteY0" fmla="*/ 90255 h 1491104"/>
                    <a:gd name="connsiteX1" fmla="*/ 390587 w 687744"/>
                    <a:gd name="connsiteY1" fmla="*/ 73921 h 1491104"/>
                    <a:gd name="connsiteX2" fmla="*/ 666611 w 687744"/>
                    <a:gd name="connsiteY2" fmla="*/ 145195 h 1491104"/>
                    <a:gd name="connsiteX3" fmla="*/ 602697 w 687744"/>
                    <a:gd name="connsiteY3" fmla="*/ 896538 h 1491104"/>
                    <a:gd name="connsiteX4" fmla="*/ 203248 w 687744"/>
                    <a:gd name="connsiteY4" fmla="*/ 1491104 h 1491104"/>
                    <a:gd name="connsiteX5" fmla="*/ 0 w 687744"/>
                    <a:gd name="connsiteY5" fmla="*/ 1232290 h 1491104"/>
                    <a:gd name="connsiteX6" fmla="*/ 164939 w 687744"/>
                    <a:gd name="connsiteY6" fmla="*/ 90255 h 1491104"/>
                    <a:gd name="connsiteX0" fmla="*/ 164939 w 673165"/>
                    <a:gd name="connsiteY0" fmla="*/ 90255 h 1491104"/>
                    <a:gd name="connsiteX1" fmla="*/ 390587 w 673165"/>
                    <a:gd name="connsiteY1" fmla="*/ 73921 h 1491104"/>
                    <a:gd name="connsiteX2" fmla="*/ 666611 w 673165"/>
                    <a:gd name="connsiteY2" fmla="*/ 145195 h 1491104"/>
                    <a:gd name="connsiteX3" fmla="*/ 554567 w 673165"/>
                    <a:gd name="connsiteY3" fmla="*/ 872812 h 1491104"/>
                    <a:gd name="connsiteX4" fmla="*/ 203248 w 673165"/>
                    <a:gd name="connsiteY4" fmla="*/ 1491104 h 1491104"/>
                    <a:gd name="connsiteX5" fmla="*/ 0 w 673165"/>
                    <a:gd name="connsiteY5" fmla="*/ 1232290 h 1491104"/>
                    <a:gd name="connsiteX6" fmla="*/ 164939 w 673165"/>
                    <a:gd name="connsiteY6" fmla="*/ 90255 h 1491104"/>
                    <a:gd name="connsiteX0" fmla="*/ 164939 w 681080"/>
                    <a:gd name="connsiteY0" fmla="*/ 90255 h 1491104"/>
                    <a:gd name="connsiteX1" fmla="*/ 390587 w 681080"/>
                    <a:gd name="connsiteY1" fmla="*/ 73921 h 1491104"/>
                    <a:gd name="connsiteX2" fmla="*/ 666611 w 681080"/>
                    <a:gd name="connsiteY2" fmla="*/ 145195 h 1491104"/>
                    <a:gd name="connsiteX3" fmla="*/ 554567 w 681080"/>
                    <a:gd name="connsiteY3" fmla="*/ 872812 h 1491104"/>
                    <a:gd name="connsiteX4" fmla="*/ 203248 w 681080"/>
                    <a:gd name="connsiteY4" fmla="*/ 1491104 h 1491104"/>
                    <a:gd name="connsiteX5" fmla="*/ 0 w 681080"/>
                    <a:gd name="connsiteY5" fmla="*/ 1232290 h 1491104"/>
                    <a:gd name="connsiteX6" fmla="*/ 164939 w 681080"/>
                    <a:gd name="connsiteY6" fmla="*/ 90255 h 1491104"/>
                    <a:gd name="connsiteX0" fmla="*/ 164939 w 669919"/>
                    <a:gd name="connsiteY0" fmla="*/ 90255 h 1491104"/>
                    <a:gd name="connsiteX1" fmla="*/ 390587 w 669919"/>
                    <a:gd name="connsiteY1" fmla="*/ 73921 h 1491104"/>
                    <a:gd name="connsiteX2" fmla="*/ 666611 w 669919"/>
                    <a:gd name="connsiteY2" fmla="*/ 145195 h 1491104"/>
                    <a:gd name="connsiteX3" fmla="*/ 494043 w 669919"/>
                    <a:gd name="connsiteY3" fmla="*/ 1091054 h 1491104"/>
                    <a:gd name="connsiteX4" fmla="*/ 203248 w 669919"/>
                    <a:gd name="connsiteY4" fmla="*/ 1491104 h 1491104"/>
                    <a:gd name="connsiteX5" fmla="*/ 0 w 669919"/>
                    <a:gd name="connsiteY5" fmla="*/ 1232290 h 1491104"/>
                    <a:gd name="connsiteX6" fmla="*/ 164939 w 669919"/>
                    <a:gd name="connsiteY6" fmla="*/ 90255 h 1491104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317"/>
                    <a:gd name="connsiteY0" fmla="*/ 90255 h 1573957"/>
                    <a:gd name="connsiteX1" fmla="*/ 390587 w 668317"/>
                    <a:gd name="connsiteY1" fmla="*/ 73921 h 1573957"/>
                    <a:gd name="connsiteX2" fmla="*/ 666611 w 668317"/>
                    <a:gd name="connsiteY2" fmla="*/ 145195 h 1573957"/>
                    <a:gd name="connsiteX3" fmla="*/ 494043 w 668317"/>
                    <a:gd name="connsiteY3" fmla="*/ 1091054 h 1573957"/>
                    <a:gd name="connsiteX4" fmla="*/ 232231 w 668317"/>
                    <a:gd name="connsiteY4" fmla="*/ 1573958 h 1573957"/>
                    <a:gd name="connsiteX5" fmla="*/ 0 w 668317"/>
                    <a:gd name="connsiteY5" fmla="*/ 1232290 h 1573957"/>
                    <a:gd name="connsiteX6" fmla="*/ 164939 w 668317"/>
                    <a:gd name="connsiteY6" fmla="*/ 90255 h 1573957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79237"/>
                    <a:gd name="connsiteY0" fmla="*/ 90255 h 1573958"/>
                    <a:gd name="connsiteX1" fmla="*/ 390587 w 679237"/>
                    <a:gd name="connsiteY1" fmla="*/ 73921 h 1573958"/>
                    <a:gd name="connsiteX2" fmla="*/ 666611 w 679237"/>
                    <a:gd name="connsiteY2" fmla="*/ 145195 h 1573958"/>
                    <a:gd name="connsiteX3" fmla="*/ 562861 w 679237"/>
                    <a:gd name="connsiteY3" fmla="*/ 1035221 h 1573958"/>
                    <a:gd name="connsiteX4" fmla="*/ 232231 w 679237"/>
                    <a:gd name="connsiteY4" fmla="*/ 1573958 h 1573958"/>
                    <a:gd name="connsiteX5" fmla="*/ 0 w 679237"/>
                    <a:gd name="connsiteY5" fmla="*/ 1232290 h 1573958"/>
                    <a:gd name="connsiteX6" fmla="*/ 164939 w 679237"/>
                    <a:gd name="connsiteY6" fmla="*/ 90255 h 1573958"/>
                    <a:gd name="connsiteX0" fmla="*/ 164939 w 676919"/>
                    <a:gd name="connsiteY0" fmla="*/ 90255 h 1573958"/>
                    <a:gd name="connsiteX1" fmla="*/ 390587 w 676919"/>
                    <a:gd name="connsiteY1" fmla="*/ 73921 h 1573958"/>
                    <a:gd name="connsiteX2" fmla="*/ 666611 w 676919"/>
                    <a:gd name="connsiteY2" fmla="*/ 145195 h 1573958"/>
                    <a:gd name="connsiteX3" fmla="*/ 562861 w 676919"/>
                    <a:gd name="connsiteY3" fmla="*/ 1035221 h 1573958"/>
                    <a:gd name="connsiteX4" fmla="*/ 232231 w 676919"/>
                    <a:gd name="connsiteY4" fmla="*/ 1573958 h 1573958"/>
                    <a:gd name="connsiteX5" fmla="*/ 0 w 676919"/>
                    <a:gd name="connsiteY5" fmla="*/ 1232290 h 1573958"/>
                    <a:gd name="connsiteX6" fmla="*/ 164939 w 676919"/>
                    <a:gd name="connsiteY6" fmla="*/ 90255 h 1573958"/>
                    <a:gd name="connsiteX0" fmla="*/ 89740 w 676919"/>
                    <a:gd name="connsiteY0" fmla="*/ 66423 h 1662618"/>
                    <a:gd name="connsiteX1" fmla="*/ 390587 w 676919"/>
                    <a:gd name="connsiteY1" fmla="*/ 162581 h 1662618"/>
                    <a:gd name="connsiteX2" fmla="*/ 666611 w 676919"/>
                    <a:gd name="connsiteY2" fmla="*/ 233855 h 1662618"/>
                    <a:gd name="connsiteX3" fmla="*/ 562861 w 676919"/>
                    <a:gd name="connsiteY3" fmla="*/ 1123881 h 1662618"/>
                    <a:gd name="connsiteX4" fmla="*/ 232231 w 676919"/>
                    <a:gd name="connsiteY4" fmla="*/ 1662618 h 1662618"/>
                    <a:gd name="connsiteX5" fmla="*/ 0 w 676919"/>
                    <a:gd name="connsiteY5" fmla="*/ 1320950 h 1662618"/>
                    <a:gd name="connsiteX6" fmla="*/ 89740 w 676919"/>
                    <a:gd name="connsiteY6" fmla="*/ 66423 h 1662618"/>
                    <a:gd name="connsiteX0" fmla="*/ 89740 w 623804"/>
                    <a:gd name="connsiteY0" fmla="*/ 66423 h 1662618"/>
                    <a:gd name="connsiteX1" fmla="*/ 390587 w 623804"/>
                    <a:gd name="connsiteY1" fmla="*/ 162581 h 1662618"/>
                    <a:gd name="connsiteX2" fmla="*/ 609063 w 623804"/>
                    <a:gd name="connsiteY2" fmla="*/ 568255 h 1662618"/>
                    <a:gd name="connsiteX3" fmla="*/ 562861 w 623804"/>
                    <a:gd name="connsiteY3" fmla="*/ 1123881 h 1662618"/>
                    <a:gd name="connsiteX4" fmla="*/ 232231 w 623804"/>
                    <a:gd name="connsiteY4" fmla="*/ 1662618 h 1662618"/>
                    <a:gd name="connsiteX5" fmla="*/ 0 w 623804"/>
                    <a:gd name="connsiteY5" fmla="*/ 1320950 h 1662618"/>
                    <a:gd name="connsiteX6" fmla="*/ 89740 w 623804"/>
                    <a:gd name="connsiteY6" fmla="*/ 66423 h 1662618"/>
                    <a:gd name="connsiteX0" fmla="*/ 89740 w 646088"/>
                    <a:gd name="connsiteY0" fmla="*/ 21730 h 1617925"/>
                    <a:gd name="connsiteX1" fmla="*/ 609063 w 646088"/>
                    <a:gd name="connsiteY1" fmla="*/ 523562 h 1617925"/>
                    <a:gd name="connsiteX2" fmla="*/ 562861 w 646088"/>
                    <a:gd name="connsiteY2" fmla="*/ 1079188 h 1617925"/>
                    <a:gd name="connsiteX3" fmla="*/ 232231 w 646088"/>
                    <a:gd name="connsiteY3" fmla="*/ 1617925 h 1617925"/>
                    <a:gd name="connsiteX4" fmla="*/ 0 w 646088"/>
                    <a:gd name="connsiteY4" fmla="*/ 1276257 h 1617925"/>
                    <a:gd name="connsiteX5" fmla="*/ 89740 w 646088"/>
                    <a:gd name="connsiteY5" fmla="*/ 21730 h 1617925"/>
                    <a:gd name="connsiteX0" fmla="*/ 89740 w 610400"/>
                    <a:gd name="connsiteY0" fmla="*/ 25667 h 1621862"/>
                    <a:gd name="connsiteX1" fmla="*/ 609063 w 610400"/>
                    <a:gd name="connsiteY1" fmla="*/ 527499 h 1621862"/>
                    <a:gd name="connsiteX2" fmla="*/ 232231 w 610400"/>
                    <a:gd name="connsiteY2" fmla="*/ 1621862 h 1621862"/>
                    <a:gd name="connsiteX3" fmla="*/ 0 w 610400"/>
                    <a:gd name="connsiteY3" fmla="*/ 1280194 h 1621862"/>
                    <a:gd name="connsiteX4" fmla="*/ 89740 w 610400"/>
                    <a:gd name="connsiteY4" fmla="*/ 25667 h 1621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400" h="1621862">
                      <a:moveTo>
                        <a:pt x="89740" y="25667"/>
                      </a:moveTo>
                      <a:cubicBezTo>
                        <a:pt x="191250" y="-99782"/>
                        <a:pt x="585315" y="261467"/>
                        <a:pt x="609063" y="527499"/>
                      </a:cubicBezTo>
                      <a:cubicBezTo>
                        <a:pt x="632812" y="793532"/>
                        <a:pt x="333741" y="1496413"/>
                        <a:pt x="232231" y="1621862"/>
                      </a:cubicBezTo>
                      <a:lnTo>
                        <a:pt x="0" y="1280194"/>
                      </a:lnTo>
                      <a:cubicBezTo>
                        <a:pt x="0" y="1192353"/>
                        <a:pt x="24642" y="218729"/>
                        <a:pt x="89740" y="25667"/>
                      </a:cubicBezTo>
                      <a:close/>
                    </a:path>
                  </a:pathLst>
                </a:custGeom>
                <a:pattFill prst="dkDn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AC79AE4B-8B41-41CD-B132-C41D1D462FC9}"/>
                    </a:ext>
                  </a:extLst>
                </p:cNvPr>
                <p:cNvSpPr/>
                <p:nvPr/>
              </p:nvSpPr>
              <p:spPr>
                <a:xfrm>
                  <a:off x="5174301" y="4204778"/>
                  <a:ext cx="902527" cy="1219156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23378">
                      <a:moveTo>
                        <a:pt x="601608" y="81762"/>
                      </a:moveTo>
                      <a:cubicBezTo>
                        <a:pt x="586838" y="215861"/>
                        <a:pt x="539708" y="379716"/>
                        <a:pt x="515978" y="620679"/>
                      </a:cubicBezTo>
                      <a:lnTo>
                        <a:pt x="657877" y="1178684"/>
                      </a:lnTo>
                      <a:cubicBezTo>
                        <a:pt x="678086" y="1257748"/>
                        <a:pt x="573923" y="1219516"/>
                        <a:pt x="513975" y="1159568"/>
                      </a:cubicBezTo>
                      <a:lnTo>
                        <a:pt x="44961" y="725405"/>
                      </a:lnTo>
                      <a:cubicBezTo>
                        <a:pt x="-14987" y="665458"/>
                        <a:pt x="-14987" y="568265"/>
                        <a:pt x="44961" y="508317"/>
                      </a:cubicBezTo>
                      <a:cubicBezTo>
                        <a:pt x="189682" y="363596"/>
                        <a:pt x="386350" y="145246"/>
                        <a:pt x="479124" y="74154"/>
                      </a:cubicBezTo>
                      <a:cubicBezTo>
                        <a:pt x="571898" y="3062"/>
                        <a:pt x="616378" y="-52337"/>
                        <a:pt x="601608" y="81762"/>
                      </a:cubicBezTo>
                      <a:close/>
                    </a:path>
                  </a:pathLst>
                </a:custGeom>
                <a:pattFill prst="dk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四角形: 角を丸くする 5">
                  <a:extLst>
                    <a:ext uri="{FF2B5EF4-FFF2-40B4-BE49-F238E27FC236}">
                      <a16:creationId xmlns:a16="http://schemas.microsoft.com/office/drawing/2014/main" id="{01E2EF76-315B-4DAD-892C-942F8A922014}"/>
                    </a:ext>
                  </a:extLst>
                </p:cNvPr>
                <p:cNvSpPr/>
                <p:nvPr/>
              </p:nvSpPr>
              <p:spPr>
                <a:xfrm rot="699880">
                  <a:off x="4083217" y="4334556"/>
                  <a:ext cx="610710" cy="295728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四角形: 角を丸くする 5">
                  <a:extLst>
                    <a:ext uri="{FF2B5EF4-FFF2-40B4-BE49-F238E27FC236}">
                      <a16:creationId xmlns:a16="http://schemas.microsoft.com/office/drawing/2014/main" id="{06C4A47E-D0C4-40D4-BC6B-3C5E1994A00A}"/>
                    </a:ext>
                  </a:extLst>
                </p:cNvPr>
                <p:cNvSpPr/>
                <p:nvPr/>
              </p:nvSpPr>
              <p:spPr>
                <a:xfrm rot="699880">
                  <a:off x="2410221" y="4127302"/>
                  <a:ext cx="1007020" cy="314839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64843E7-733D-4ECA-9D08-FE64452988ED}"/>
                    </a:ext>
                  </a:extLst>
                </p:cNvPr>
                <p:cNvSpPr/>
                <p:nvPr/>
              </p:nvSpPr>
              <p:spPr>
                <a:xfrm>
                  <a:off x="1287589" y="4335878"/>
                  <a:ext cx="4240215" cy="1134209"/>
                </a:xfrm>
                <a:custGeom>
                  <a:avLst/>
                  <a:gdLst>
                    <a:gd name="connsiteX0" fmla="*/ 1597896 w 4240215"/>
                    <a:gd name="connsiteY0" fmla="*/ 266 h 1223495"/>
                    <a:gd name="connsiteX1" fmla="*/ 1834102 w 4240215"/>
                    <a:gd name="connsiteY1" fmla="*/ 4289 h 1223495"/>
                    <a:gd name="connsiteX2" fmla="*/ 3552521 w 4240215"/>
                    <a:gd name="connsiteY2" fmla="*/ 261464 h 1223495"/>
                    <a:gd name="connsiteX3" fmla="*/ 4240013 w 4240215"/>
                    <a:gd name="connsiteY3" fmla="*/ 494827 h 1223495"/>
                    <a:gd name="connsiteX4" fmla="*/ 3591356 w 4240215"/>
                    <a:gd name="connsiteY4" fmla="*/ 775814 h 1223495"/>
                    <a:gd name="connsiteX5" fmla="*/ 1725363 w 4240215"/>
                    <a:gd name="connsiteY5" fmla="*/ 1223490 h 1223495"/>
                    <a:gd name="connsiteX6" fmla="*/ 546654 w 4240215"/>
                    <a:gd name="connsiteY6" fmla="*/ 880588 h 1223495"/>
                    <a:gd name="connsiteX7" fmla="*/ 32229 w 4240215"/>
                    <a:gd name="connsiteY7" fmla="*/ 412781 h 1223495"/>
                    <a:gd name="connsiteX8" fmla="*/ 8301 w 4240215"/>
                    <a:gd name="connsiteY8" fmla="*/ 356549 h 1223495"/>
                    <a:gd name="connsiteX9" fmla="*/ 75768 w 4240215"/>
                    <a:gd name="connsiteY9" fmla="*/ 377412 h 1223495"/>
                    <a:gd name="connsiteX10" fmla="*/ 128246 w 4240215"/>
                    <a:gd name="connsiteY10" fmla="*/ 352037 h 1223495"/>
                    <a:gd name="connsiteX11" fmla="*/ 128247 w 4240215"/>
                    <a:gd name="connsiteY11" fmla="*/ 352037 h 1223495"/>
                    <a:gd name="connsiteX12" fmla="*/ 126917 w 4240215"/>
                    <a:gd name="connsiteY12" fmla="*/ 340838 h 1223495"/>
                    <a:gd name="connsiteX13" fmla="*/ 128422 w 4240215"/>
                    <a:gd name="connsiteY13" fmla="*/ 339848 h 1223495"/>
                    <a:gd name="connsiteX14" fmla="*/ 114001 w 4240215"/>
                    <a:gd name="connsiteY14" fmla="*/ 284434 h 1223495"/>
                    <a:gd name="connsiteX15" fmla="*/ 0 w 4240215"/>
                    <a:gd name="connsiteY15" fmla="*/ 215372 h 1223495"/>
                    <a:gd name="connsiteX16" fmla="*/ 41793 w 4240215"/>
                    <a:gd name="connsiteY16" fmla="*/ 161452 h 1223495"/>
                    <a:gd name="connsiteX17" fmla="*/ 1597896 w 4240215"/>
                    <a:gd name="connsiteY17" fmla="*/ 266 h 1223495"/>
                    <a:gd name="connsiteX0" fmla="*/ 1597896 w 4240215"/>
                    <a:gd name="connsiteY0" fmla="*/ 266 h 1133010"/>
                    <a:gd name="connsiteX1" fmla="*/ 1834102 w 4240215"/>
                    <a:gd name="connsiteY1" fmla="*/ 4289 h 1133010"/>
                    <a:gd name="connsiteX2" fmla="*/ 3552521 w 4240215"/>
                    <a:gd name="connsiteY2" fmla="*/ 261464 h 1133010"/>
                    <a:gd name="connsiteX3" fmla="*/ 4240013 w 4240215"/>
                    <a:gd name="connsiteY3" fmla="*/ 494827 h 1133010"/>
                    <a:gd name="connsiteX4" fmla="*/ 3591356 w 4240215"/>
                    <a:gd name="connsiteY4" fmla="*/ 775814 h 1133010"/>
                    <a:gd name="connsiteX5" fmla="*/ 1830138 w 4240215"/>
                    <a:gd name="connsiteY5" fmla="*/ 1133003 h 1133010"/>
                    <a:gd name="connsiteX6" fmla="*/ 546654 w 4240215"/>
                    <a:gd name="connsiteY6" fmla="*/ 880588 h 1133010"/>
                    <a:gd name="connsiteX7" fmla="*/ 32229 w 4240215"/>
                    <a:gd name="connsiteY7" fmla="*/ 412781 h 1133010"/>
                    <a:gd name="connsiteX8" fmla="*/ 8301 w 4240215"/>
                    <a:gd name="connsiteY8" fmla="*/ 356549 h 1133010"/>
                    <a:gd name="connsiteX9" fmla="*/ 75768 w 4240215"/>
                    <a:gd name="connsiteY9" fmla="*/ 377412 h 1133010"/>
                    <a:gd name="connsiteX10" fmla="*/ 128246 w 4240215"/>
                    <a:gd name="connsiteY10" fmla="*/ 352037 h 1133010"/>
                    <a:gd name="connsiteX11" fmla="*/ 128247 w 4240215"/>
                    <a:gd name="connsiteY11" fmla="*/ 352037 h 1133010"/>
                    <a:gd name="connsiteX12" fmla="*/ 126917 w 4240215"/>
                    <a:gd name="connsiteY12" fmla="*/ 340838 h 1133010"/>
                    <a:gd name="connsiteX13" fmla="*/ 128422 w 4240215"/>
                    <a:gd name="connsiteY13" fmla="*/ 339848 h 1133010"/>
                    <a:gd name="connsiteX14" fmla="*/ 114001 w 4240215"/>
                    <a:gd name="connsiteY14" fmla="*/ 284434 h 1133010"/>
                    <a:gd name="connsiteX15" fmla="*/ 0 w 4240215"/>
                    <a:gd name="connsiteY15" fmla="*/ 215372 h 1133010"/>
                    <a:gd name="connsiteX16" fmla="*/ 41793 w 4240215"/>
                    <a:gd name="connsiteY16" fmla="*/ 161452 h 1133010"/>
                    <a:gd name="connsiteX17" fmla="*/ 1597896 w 4240215"/>
                    <a:gd name="connsiteY17" fmla="*/ 266 h 1133010"/>
                    <a:gd name="connsiteX0" fmla="*/ 1597896 w 4240215"/>
                    <a:gd name="connsiteY0" fmla="*/ 266 h 1133985"/>
                    <a:gd name="connsiteX1" fmla="*/ 1834102 w 4240215"/>
                    <a:gd name="connsiteY1" fmla="*/ 4289 h 1133985"/>
                    <a:gd name="connsiteX2" fmla="*/ 3552521 w 4240215"/>
                    <a:gd name="connsiteY2" fmla="*/ 261464 h 1133985"/>
                    <a:gd name="connsiteX3" fmla="*/ 4240013 w 4240215"/>
                    <a:gd name="connsiteY3" fmla="*/ 494827 h 1133985"/>
                    <a:gd name="connsiteX4" fmla="*/ 3591356 w 4240215"/>
                    <a:gd name="connsiteY4" fmla="*/ 775814 h 1133985"/>
                    <a:gd name="connsiteX5" fmla="*/ 1830138 w 4240215"/>
                    <a:gd name="connsiteY5" fmla="*/ 1133003 h 1133985"/>
                    <a:gd name="connsiteX6" fmla="*/ 575229 w 4240215"/>
                    <a:gd name="connsiteY6" fmla="*/ 866301 h 1133985"/>
                    <a:gd name="connsiteX7" fmla="*/ 32229 w 4240215"/>
                    <a:gd name="connsiteY7" fmla="*/ 412781 h 1133985"/>
                    <a:gd name="connsiteX8" fmla="*/ 8301 w 4240215"/>
                    <a:gd name="connsiteY8" fmla="*/ 356549 h 1133985"/>
                    <a:gd name="connsiteX9" fmla="*/ 75768 w 4240215"/>
                    <a:gd name="connsiteY9" fmla="*/ 377412 h 1133985"/>
                    <a:gd name="connsiteX10" fmla="*/ 128246 w 4240215"/>
                    <a:gd name="connsiteY10" fmla="*/ 352037 h 1133985"/>
                    <a:gd name="connsiteX11" fmla="*/ 128247 w 4240215"/>
                    <a:gd name="connsiteY11" fmla="*/ 352037 h 1133985"/>
                    <a:gd name="connsiteX12" fmla="*/ 126917 w 4240215"/>
                    <a:gd name="connsiteY12" fmla="*/ 340838 h 1133985"/>
                    <a:gd name="connsiteX13" fmla="*/ 128422 w 4240215"/>
                    <a:gd name="connsiteY13" fmla="*/ 339848 h 1133985"/>
                    <a:gd name="connsiteX14" fmla="*/ 114001 w 4240215"/>
                    <a:gd name="connsiteY14" fmla="*/ 284434 h 1133985"/>
                    <a:gd name="connsiteX15" fmla="*/ 0 w 4240215"/>
                    <a:gd name="connsiteY15" fmla="*/ 215372 h 1133985"/>
                    <a:gd name="connsiteX16" fmla="*/ 41793 w 4240215"/>
                    <a:gd name="connsiteY16" fmla="*/ 161452 h 1133985"/>
                    <a:gd name="connsiteX17" fmla="*/ 1597896 w 4240215"/>
                    <a:gd name="connsiteY17" fmla="*/ 266 h 1133985"/>
                    <a:gd name="connsiteX0" fmla="*/ 1597896 w 4240215"/>
                    <a:gd name="connsiteY0" fmla="*/ 266 h 1134209"/>
                    <a:gd name="connsiteX1" fmla="*/ 1834102 w 4240215"/>
                    <a:gd name="connsiteY1" fmla="*/ 4289 h 1134209"/>
                    <a:gd name="connsiteX2" fmla="*/ 3552521 w 4240215"/>
                    <a:gd name="connsiteY2" fmla="*/ 261464 h 1134209"/>
                    <a:gd name="connsiteX3" fmla="*/ 4240013 w 4240215"/>
                    <a:gd name="connsiteY3" fmla="*/ 494827 h 1134209"/>
                    <a:gd name="connsiteX4" fmla="*/ 3591356 w 4240215"/>
                    <a:gd name="connsiteY4" fmla="*/ 775814 h 1134209"/>
                    <a:gd name="connsiteX5" fmla="*/ 1830138 w 4240215"/>
                    <a:gd name="connsiteY5" fmla="*/ 1133003 h 1134209"/>
                    <a:gd name="connsiteX6" fmla="*/ 575229 w 4240215"/>
                    <a:gd name="connsiteY6" fmla="*/ 866301 h 1134209"/>
                    <a:gd name="connsiteX7" fmla="*/ 32229 w 4240215"/>
                    <a:gd name="connsiteY7" fmla="*/ 412781 h 1134209"/>
                    <a:gd name="connsiteX8" fmla="*/ 8301 w 4240215"/>
                    <a:gd name="connsiteY8" fmla="*/ 356549 h 1134209"/>
                    <a:gd name="connsiteX9" fmla="*/ 75768 w 4240215"/>
                    <a:gd name="connsiteY9" fmla="*/ 377412 h 1134209"/>
                    <a:gd name="connsiteX10" fmla="*/ 128246 w 4240215"/>
                    <a:gd name="connsiteY10" fmla="*/ 352037 h 1134209"/>
                    <a:gd name="connsiteX11" fmla="*/ 128247 w 4240215"/>
                    <a:gd name="connsiteY11" fmla="*/ 352037 h 1134209"/>
                    <a:gd name="connsiteX12" fmla="*/ 126917 w 4240215"/>
                    <a:gd name="connsiteY12" fmla="*/ 340838 h 1134209"/>
                    <a:gd name="connsiteX13" fmla="*/ 128422 w 4240215"/>
                    <a:gd name="connsiteY13" fmla="*/ 339848 h 1134209"/>
                    <a:gd name="connsiteX14" fmla="*/ 114001 w 4240215"/>
                    <a:gd name="connsiteY14" fmla="*/ 284434 h 1134209"/>
                    <a:gd name="connsiteX15" fmla="*/ 0 w 4240215"/>
                    <a:gd name="connsiteY15" fmla="*/ 215372 h 1134209"/>
                    <a:gd name="connsiteX16" fmla="*/ 41793 w 4240215"/>
                    <a:gd name="connsiteY16" fmla="*/ 161452 h 1134209"/>
                    <a:gd name="connsiteX17" fmla="*/ 1597896 w 4240215"/>
                    <a:gd name="connsiteY17" fmla="*/ 266 h 1134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240215" h="1134209">
                      <a:moveTo>
                        <a:pt x="1597896" y="266"/>
                      </a:moveTo>
                      <a:cubicBezTo>
                        <a:pt x="1681455" y="817"/>
                        <a:pt x="1760962" y="2206"/>
                        <a:pt x="1834102" y="4289"/>
                      </a:cubicBezTo>
                      <a:cubicBezTo>
                        <a:pt x="2419224" y="20958"/>
                        <a:pt x="3151536" y="179708"/>
                        <a:pt x="3552521" y="261464"/>
                      </a:cubicBezTo>
                      <a:cubicBezTo>
                        <a:pt x="3953506" y="343220"/>
                        <a:pt x="4249075" y="194790"/>
                        <a:pt x="4240013" y="494827"/>
                      </a:cubicBezTo>
                      <a:cubicBezTo>
                        <a:pt x="4230951" y="794864"/>
                        <a:pt x="3993002" y="669451"/>
                        <a:pt x="3591356" y="775814"/>
                      </a:cubicBezTo>
                      <a:cubicBezTo>
                        <a:pt x="3189710" y="882177"/>
                        <a:pt x="2332826" y="1117922"/>
                        <a:pt x="1830138" y="1133003"/>
                      </a:cubicBezTo>
                      <a:cubicBezTo>
                        <a:pt x="1327450" y="1148084"/>
                        <a:pt x="865355" y="1019676"/>
                        <a:pt x="575229" y="866301"/>
                      </a:cubicBezTo>
                      <a:cubicBezTo>
                        <a:pt x="289853" y="715437"/>
                        <a:pt x="132275" y="584917"/>
                        <a:pt x="32229" y="412781"/>
                      </a:cubicBezTo>
                      <a:lnTo>
                        <a:pt x="8301" y="356549"/>
                      </a:lnTo>
                      <a:lnTo>
                        <a:pt x="75768" y="377412"/>
                      </a:lnTo>
                      <a:cubicBezTo>
                        <a:pt x="98266" y="384369"/>
                        <a:pt x="121761" y="373009"/>
                        <a:pt x="128246" y="352037"/>
                      </a:cubicBezTo>
                      <a:lnTo>
                        <a:pt x="128247" y="352037"/>
                      </a:lnTo>
                      <a:lnTo>
                        <a:pt x="126917" y="340838"/>
                      </a:lnTo>
                      <a:lnTo>
                        <a:pt x="128422" y="339848"/>
                      </a:lnTo>
                      <a:cubicBezTo>
                        <a:pt x="140510" y="321392"/>
                        <a:pt x="134053" y="296582"/>
                        <a:pt x="114001" y="284434"/>
                      </a:cubicBezTo>
                      <a:lnTo>
                        <a:pt x="0" y="215372"/>
                      </a:lnTo>
                      <a:lnTo>
                        <a:pt x="41793" y="161452"/>
                      </a:lnTo>
                      <a:cubicBezTo>
                        <a:pt x="229546" y="33659"/>
                        <a:pt x="1012985" y="-3587"/>
                        <a:pt x="1597896" y="266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85000"/>
                      </a:sysClr>
                    </a:gs>
                    <a:gs pos="25000">
                      <a:srgbClr val="ED7D31">
                        <a:lumMod val="75000"/>
                      </a:srgb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ABB4547F-5B3B-4224-8188-CE90670BCA37}"/>
                    </a:ext>
                  </a:extLst>
                </p:cNvPr>
                <p:cNvSpPr/>
                <p:nvPr/>
              </p:nvSpPr>
              <p:spPr>
                <a:xfrm rot="11700000">
                  <a:off x="2066441" y="4710529"/>
                  <a:ext cx="223297" cy="515731"/>
                </a:xfrm>
                <a:prstGeom prst="moon">
                  <a:avLst>
                    <a:gd name="adj" fmla="val 4811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5398977F-8019-4997-B909-FFD881DD5FB5}"/>
                    </a:ext>
                  </a:extLst>
                </p:cNvPr>
                <p:cNvSpPr/>
                <p:nvPr/>
              </p:nvSpPr>
              <p:spPr>
                <a:xfrm rot="1031020">
                  <a:off x="1199383" y="4585424"/>
                  <a:ext cx="424630" cy="183360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5379571C-FC85-46E6-887D-4F4B508DE7A1}"/>
                    </a:ext>
                  </a:extLst>
                </p:cNvPr>
                <p:cNvSpPr/>
                <p:nvPr/>
              </p:nvSpPr>
              <p:spPr>
                <a:xfrm>
                  <a:off x="1510653" y="4404158"/>
                  <a:ext cx="284810" cy="28481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101B78AE-67F7-4A8D-80A5-91195281180A}"/>
                    </a:ext>
                  </a:extLst>
                </p:cNvPr>
                <p:cNvSpPr/>
                <p:nvPr/>
              </p:nvSpPr>
              <p:spPr>
                <a:xfrm>
                  <a:off x="1545002" y="4462462"/>
                  <a:ext cx="176029" cy="17602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8D6D748C-90A3-4C97-B2C1-172FEAB262CD}"/>
                    </a:ext>
                  </a:extLst>
                </p:cNvPr>
                <p:cNvSpPr/>
                <p:nvPr/>
              </p:nvSpPr>
              <p:spPr>
                <a:xfrm>
                  <a:off x="1824039" y="4385323"/>
                  <a:ext cx="3678390" cy="422663"/>
                </a:xfrm>
                <a:custGeom>
                  <a:avLst/>
                  <a:gdLst>
                    <a:gd name="connsiteX0" fmla="*/ 3582628 w 3678390"/>
                    <a:gd name="connsiteY0" fmla="*/ 357060 h 422663"/>
                    <a:gd name="connsiteX1" fmla="*/ 3678360 w 3678390"/>
                    <a:gd name="connsiteY1" fmla="*/ 396833 h 422663"/>
                    <a:gd name="connsiteX2" fmla="*/ 3577751 w 3678390"/>
                    <a:gd name="connsiteY2" fmla="*/ 421823 h 422663"/>
                    <a:gd name="connsiteX3" fmla="*/ 3482018 w 3678390"/>
                    <a:gd name="connsiteY3" fmla="*/ 382049 h 422663"/>
                    <a:gd name="connsiteX4" fmla="*/ 3582628 w 3678390"/>
                    <a:gd name="connsiteY4" fmla="*/ 357060 h 422663"/>
                    <a:gd name="connsiteX5" fmla="*/ 3342120 w 3678390"/>
                    <a:gd name="connsiteY5" fmla="*/ 349915 h 422663"/>
                    <a:gd name="connsiteX6" fmla="*/ 3437853 w 3678390"/>
                    <a:gd name="connsiteY6" fmla="*/ 389688 h 422663"/>
                    <a:gd name="connsiteX7" fmla="*/ 3337243 w 3678390"/>
                    <a:gd name="connsiteY7" fmla="*/ 414678 h 422663"/>
                    <a:gd name="connsiteX8" fmla="*/ 3241511 w 3678390"/>
                    <a:gd name="connsiteY8" fmla="*/ 374904 h 422663"/>
                    <a:gd name="connsiteX9" fmla="*/ 3342120 w 3678390"/>
                    <a:gd name="connsiteY9" fmla="*/ 349915 h 422663"/>
                    <a:gd name="connsiteX10" fmla="*/ 3082566 w 3678390"/>
                    <a:gd name="connsiteY10" fmla="*/ 328483 h 422663"/>
                    <a:gd name="connsiteX11" fmla="*/ 3178299 w 3678390"/>
                    <a:gd name="connsiteY11" fmla="*/ 368256 h 422663"/>
                    <a:gd name="connsiteX12" fmla="*/ 3077689 w 3678390"/>
                    <a:gd name="connsiteY12" fmla="*/ 393246 h 422663"/>
                    <a:gd name="connsiteX13" fmla="*/ 2981957 w 3678390"/>
                    <a:gd name="connsiteY13" fmla="*/ 353472 h 422663"/>
                    <a:gd name="connsiteX14" fmla="*/ 3082566 w 3678390"/>
                    <a:gd name="connsiteY14" fmla="*/ 328483 h 422663"/>
                    <a:gd name="connsiteX15" fmla="*/ 2791878 w 3678390"/>
                    <a:gd name="connsiteY15" fmla="*/ 286622 h 422663"/>
                    <a:gd name="connsiteX16" fmla="*/ 2895866 w 3678390"/>
                    <a:gd name="connsiteY16" fmla="*/ 331940 h 422663"/>
                    <a:gd name="connsiteX17" fmla="*/ 2786264 w 3678390"/>
                    <a:gd name="connsiteY17" fmla="*/ 361175 h 422663"/>
                    <a:gd name="connsiteX18" fmla="*/ 2682275 w 3678390"/>
                    <a:gd name="connsiteY18" fmla="*/ 315857 h 422663"/>
                    <a:gd name="connsiteX19" fmla="*/ 2791878 w 3678390"/>
                    <a:gd name="connsiteY19" fmla="*/ 286622 h 422663"/>
                    <a:gd name="connsiteX20" fmla="*/ 3520512 w 3678390"/>
                    <a:gd name="connsiteY20" fmla="*/ 280806 h 422663"/>
                    <a:gd name="connsiteX21" fmla="*/ 3572586 w 3678390"/>
                    <a:gd name="connsiteY21" fmla="*/ 303666 h 422663"/>
                    <a:gd name="connsiteX22" fmla="*/ 3520512 w 3678390"/>
                    <a:gd name="connsiteY22" fmla="*/ 326526 h 422663"/>
                    <a:gd name="connsiteX23" fmla="*/ 3468438 w 3678390"/>
                    <a:gd name="connsiteY23" fmla="*/ 303666 h 422663"/>
                    <a:gd name="connsiteX24" fmla="*/ 3520512 w 3678390"/>
                    <a:gd name="connsiteY24" fmla="*/ 280806 h 422663"/>
                    <a:gd name="connsiteX25" fmla="*/ 3363349 w 3678390"/>
                    <a:gd name="connsiteY25" fmla="*/ 273663 h 422663"/>
                    <a:gd name="connsiteX26" fmla="*/ 3415423 w 3678390"/>
                    <a:gd name="connsiteY26" fmla="*/ 296523 h 422663"/>
                    <a:gd name="connsiteX27" fmla="*/ 3363349 w 3678390"/>
                    <a:gd name="connsiteY27" fmla="*/ 319383 h 422663"/>
                    <a:gd name="connsiteX28" fmla="*/ 3311275 w 3678390"/>
                    <a:gd name="connsiteY28" fmla="*/ 296523 h 422663"/>
                    <a:gd name="connsiteX29" fmla="*/ 3363349 w 3678390"/>
                    <a:gd name="connsiteY29" fmla="*/ 273663 h 422663"/>
                    <a:gd name="connsiteX30" fmla="*/ 3196662 w 3678390"/>
                    <a:gd name="connsiteY30" fmla="*/ 266520 h 422663"/>
                    <a:gd name="connsiteX31" fmla="*/ 3248736 w 3678390"/>
                    <a:gd name="connsiteY31" fmla="*/ 289380 h 422663"/>
                    <a:gd name="connsiteX32" fmla="*/ 3196662 w 3678390"/>
                    <a:gd name="connsiteY32" fmla="*/ 312240 h 422663"/>
                    <a:gd name="connsiteX33" fmla="*/ 3144588 w 3678390"/>
                    <a:gd name="connsiteY33" fmla="*/ 289380 h 422663"/>
                    <a:gd name="connsiteX34" fmla="*/ 3196662 w 3678390"/>
                    <a:gd name="connsiteY34" fmla="*/ 266520 h 422663"/>
                    <a:gd name="connsiteX35" fmla="*/ 2416918 w 3678390"/>
                    <a:gd name="connsiteY35" fmla="*/ 247533 h 422663"/>
                    <a:gd name="connsiteX36" fmla="*/ 2468023 w 3678390"/>
                    <a:gd name="connsiteY36" fmla="*/ 247779 h 422663"/>
                    <a:gd name="connsiteX37" fmla="*/ 2595190 w 3678390"/>
                    <a:gd name="connsiteY37" fmla="*/ 303198 h 422663"/>
                    <a:gd name="connsiteX38" fmla="*/ 2461158 w 3678390"/>
                    <a:gd name="connsiteY38" fmla="*/ 338949 h 422663"/>
                    <a:gd name="connsiteX39" fmla="*/ 2333992 w 3678390"/>
                    <a:gd name="connsiteY39" fmla="*/ 283530 h 422663"/>
                    <a:gd name="connsiteX40" fmla="*/ 2416918 w 3678390"/>
                    <a:gd name="connsiteY40" fmla="*/ 247533 h 422663"/>
                    <a:gd name="connsiteX41" fmla="*/ 3034737 w 3678390"/>
                    <a:gd name="connsiteY41" fmla="*/ 237945 h 422663"/>
                    <a:gd name="connsiteX42" fmla="*/ 3086811 w 3678390"/>
                    <a:gd name="connsiteY42" fmla="*/ 260805 h 422663"/>
                    <a:gd name="connsiteX43" fmla="*/ 3034737 w 3678390"/>
                    <a:gd name="connsiteY43" fmla="*/ 283665 h 422663"/>
                    <a:gd name="connsiteX44" fmla="*/ 2982663 w 3678390"/>
                    <a:gd name="connsiteY44" fmla="*/ 260805 h 422663"/>
                    <a:gd name="connsiteX45" fmla="*/ 3034737 w 3678390"/>
                    <a:gd name="connsiteY45" fmla="*/ 237945 h 422663"/>
                    <a:gd name="connsiteX46" fmla="*/ 2840880 w 3678390"/>
                    <a:gd name="connsiteY46" fmla="*/ 220127 h 422663"/>
                    <a:gd name="connsiteX47" fmla="*/ 2882711 w 3678390"/>
                    <a:gd name="connsiteY47" fmla="*/ 220609 h 422663"/>
                    <a:gd name="connsiteX48" fmla="*/ 2936328 w 3678390"/>
                    <a:gd name="connsiteY48" fmla="*/ 253142 h 422663"/>
                    <a:gd name="connsiteX49" fmla="*/ 2874874 w 3678390"/>
                    <a:gd name="connsiteY49" fmla="*/ 265652 h 422663"/>
                    <a:gd name="connsiteX50" fmla="*/ 2821257 w 3678390"/>
                    <a:gd name="connsiteY50" fmla="*/ 233120 h 422663"/>
                    <a:gd name="connsiteX51" fmla="*/ 2840880 w 3678390"/>
                    <a:gd name="connsiteY51" fmla="*/ 220127 h 422663"/>
                    <a:gd name="connsiteX52" fmla="*/ 2050208 w 3678390"/>
                    <a:gd name="connsiteY52" fmla="*/ 199908 h 422663"/>
                    <a:gd name="connsiteX53" fmla="*/ 2101312 w 3678390"/>
                    <a:gd name="connsiteY53" fmla="*/ 200154 h 422663"/>
                    <a:gd name="connsiteX54" fmla="*/ 2228479 w 3678390"/>
                    <a:gd name="connsiteY54" fmla="*/ 255573 h 422663"/>
                    <a:gd name="connsiteX55" fmla="*/ 2094447 w 3678390"/>
                    <a:gd name="connsiteY55" fmla="*/ 291324 h 422663"/>
                    <a:gd name="connsiteX56" fmla="*/ 1967281 w 3678390"/>
                    <a:gd name="connsiteY56" fmla="*/ 235905 h 422663"/>
                    <a:gd name="connsiteX57" fmla="*/ 2050208 w 3678390"/>
                    <a:gd name="connsiteY57" fmla="*/ 199908 h 422663"/>
                    <a:gd name="connsiteX58" fmla="*/ 2659904 w 3678390"/>
                    <a:gd name="connsiteY58" fmla="*/ 191552 h 422663"/>
                    <a:gd name="connsiteX59" fmla="*/ 2701735 w 3678390"/>
                    <a:gd name="connsiteY59" fmla="*/ 192034 h 422663"/>
                    <a:gd name="connsiteX60" fmla="*/ 2755352 w 3678390"/>
                    <a:gd name="connsiteY60" fmla="*/ 224567 h 422663"/>
                    <a:gd name="connsiteX61" fmla="*/ 2693898 w 3678390"/>
                    <a:gd name="connsiteY61" fmla="*/ 237077 h 422663"/>
                    <a:gd name="connsiteX62" fmla="*/ 2640281 w 3678390"/>
                    <a:gd name="connsiteY62" fmla="*/ 204545 h 422663"/>
                    <a:gd name="connsiteX63" fmla="*/ 2659904 w 3678390"/>
                    <a:gd name="connsiteY63" fmla="*/ 191552 h 422663"/>
                    <a:gd name="connsiteX64" fmla="*/ 2488454 w 3678390"/>
                    <a:gd name="connsiteY64" fmla="*/ 162977 h 422663"/>
                    <a:gd name="connsiteX65" fmla="*/ 2530285 w 3678390"/>
                    <a:gd name="connsiteY65" fmla="*/ 163459 h 422663"/>
                    <a:gd name="connsiteX66" fmla="*/ 2583902 w 3678390"/>
                    <a:gd name="connsiteY66" fmla="*/ 195992 h 422663"/>
                    <a:gd name="connsiteX67" fmla="*/ 2522448 w 3678390"/>
                    <a:gd name="connsiteY67" fmla="*/ 208502 h 422663"/>
                    <a:gd name="connsiteX68" fmla="*/ 2468831 w 3678390"/>
                    <a:gd name="connsiteY68" fmla="*/ 175970 h 422663"/>
                    <a:gd name="connsiteX69" fmla="*/ 2488454 w 3678390"/>
                    <a:gd name="connsiteY69" fmla="*/ 162977 h 422663"/>
                    <a:gd name="connsiteX70" fmla="*/ 1697784 w 3678390"/>
                    <a:gd name="connsiteY70" fmla="*/ 157045 h 422663"/>
                    <a:gd name="connsiteX71" fmla="*/ 1748888 w 3678390"/>
                    <a:gd name="connsiteY71" fmla="*/ 157291 h 422663"/>
                    <a:gd name="connsiteX72" fmla="*/ 1876055 w 3678390"/>
                    <a:gd name="connsiteY72" fmla="*/ 212710 h 422663"/>
                    <a:gd name="connsiteX73" fmla="*/ 1742023 w 3678390"/>
                    <a:gd name="connsiteY73" fmla="*/ 248461 h 422663"/>
                    <a:gd name="connsiteX74" fmla="*/ 1614857 w 3678390"/>
                    <a:gd name="connsiteY74" fmla="*/ 193042 h 422663"/>
                    <a:gd name="connsiteX75" fmla="*/ 1697784 w 3678390"/>
                    <a:gd name="connsiteY75" fmla="*/ 157045 h 422663"/>
                    <a:gd name="connsiteX76" fmla="*/ 2314622 w 3678390"/>
                    <a:gd name="connsiteY76" fmla="*/ 134402 h 422663"/>
                    <a:gd name="connsiteX77" fmla="*/ 2356453 w 3678390"/>
                    <a:gd name="connsiteY77" fmla="*/ 134884 h 422663"/>
                    <a:gd name="connsiteX78" fmla="*/ 2410070 w 3678390"/>
                    <a:gd name="connsiteY78" fmla="*/ 167417 h 422663"/>
                    <a:gd name="connsiteX79" fmla="*/ 2348616 w 3678390"/>
                    <a:gd name="connsiteY79" fmla="*/ 179927 h 422663"/>
                    <a:gd name="connsiteX80" fmla="*/ 2294999 w 3678390"/>
                    <a:gd name="connsiteY80" fmla="*/ 147395 h 422663"/>
                    <a:gd name="connsiteX81" fmla="*/ 2314622 w 3678390"/>
                    <a:gd name="connsiteY81" fmla="*/ 134402 h 422663"/>
                    <a:gd name="connsiteX82" fmla="*/ 1016793 w 3678390"/>
                    <a:gd name="connsiteY82" fmla="*/ 133350 h 422663"/>
                    <a:gd name="connsiteX83" fmla="*/ 1162049 w 3678390"/>
                    <a:gd name="connsiteY83" fmla="*/ 181445 h 422663"/>
                    <a:gd name="connsiteX84" fmla="*/ 1016793 w 3678390"/>
                    <a:gd name="connsiteY84" fmla="*/ 229540 h 422663"/>
                    <a:gd name="connsiteX85" fmla="*/ 871537 w 3678390"/>
                    <a:gd name="connsiteY85" fmla="*/ 181445 h 422663"/>
                    <a:gd name="connsiteX86" fmla="*/ 1016793 w 3678390"/>
                    <a:gd name="connsiteY86" fmla="*/ 133350 h 422663"/>
                    <a:gd name="connsiteX87" fmla="*/ 631030 w 3678390"/>
                    <a:gd name="connsiteY87" fmla="*/ 133350 h 422663"/>
                    <a:gd name="connsiteX88" fmla="*/ 776286 w 3678390"/>
                    <a:gd name="connsiteY88" fmla="*/ 181445 h 422663"/>
                    <a:gd name="connsiteX89" fmla="*/ 631030 w 3678390"/>
                    <a:gd name="connsiteY89" fmla="*/ 229540 h 422663"/>
                    <a:gd name="connsiteX90" fmla="*/ 485774 w 3678390"/>
                    <a:gd name="connsiteY90" fmla="*/ 181445 h 422663"/>
                    <a:gd name="connsiteX91" fmla="*/ 631030 w 3678390"/>
                    <a:gd name="connsiteY91" fmla="*/ 133350 h 422663"/>
                    <a:gd name="connsiteX92" fmla="*/ 278605 w 3678390"/>
                    <a:gd name="connsiteY92" fmla="*/ 133350 h 422663"/>
                    <a:gd name="connsiteX93" fmla="*/ 423861 w 3678390"/>
                    <a:gd name="connsiteY93" fmla="*/ 181445 h 422663"/>
                    <a:gd name="connsiteX94" fmla="*/ 278605 w 3678390"/>
                    <a:gd name="connsiteY94" fmla="*/ 229540 h 422663"/>
                    <a:gd name="connsiteX95" fmla="*/ 133349 w 3678390"/>
                    <a:gd name="connsiteY95" fmla="*/ 181445 h 422663"/>
                    <a:gd name="connsiteX96" fmla="*/ 278605 w 3678390"/>
                    <a:gd name="connsiteY96" fmla="*/ 133350 h 422663"/>
                    <a:gd name="connsiteX97" fmla="*/ 1402556 w 3678390"/>
                    <a:gd name="connsiteY97" fmla="*/ 109537 h 422663"/>
                    <a:gd name="connsiteX98" fmla="*/ 1533525 w 3678390"/>
                    <a:gd name="connsiteY98" fmla="*/ 155251 h 422663"/>
                    <a:gd name="connsiteX99" fmla="*/ 1402556 w 3678390"/>
                    <a:gd name="connsiteY99" fmla="*/ 200965 h 422663"/>
                    <a:gd name="connsiteX100" fmla="*/ 1271587 w 3678390"/>
                    <a:gd name="connsiteY100" fmla="*/ 155251 h 422663"/>
                    <a:gd name="connsiteX101" fmla="*/ 1402556 w 3678390"/>
                    <a:gd name="connsiteY101" fmla="*/ 109537 h 422663"/>
                    <a:gd name="connsiteX102" fmla="*/ 2068326 w 3678390"/>
                    <a:gd name="connsiteY102" fmla="*/ 86419 h 422663"/>
                    <a:gd name="connsiteX103" fmla="*/ 2126853 w 3678390"/>
                    <a:gd name="connsiteY103" fmla="*/ 86466 h 422663"/>
                    <a:gd name="connsiteX104" fmla="*/ 2201356 w 3678390"/>
                    <a:gd name="connsiteY104" fmla="*/ 134037 h 422663"/>
                    <a:gd name="connsiteX105" fmla="*/ 2115163 w 3678390"/>
                    <a:gd name="connsiteY105" fmla="*/ 153647 h 422663"/>
                    <a:gd name="connsiteX106" fmla="*/ 2040660 w 3678390"/>
                    <a:gd name="connsiteY106" fmla="*/ 106076 h 422663"/>
                    <a:gd name="connsiteX107" fmla="*/ 2068326 w 3678390"/>
                    <a:gd name="connsiteY107" fmla="*/ 86419 h 422663"/>
                    <a:gd name="connsiteX108" fmla="*/ 1782070 w 3678390"/>
                    <a:gd name="connsiteY108" fmla="*/ 46486 h 422663"/>
                    <a:gd name="connsiteX109" fmla="*/ 1863156 w 3678390"/>
                    <a:gd name="connsiteY109" fmla="*/ 49098 h 422663"/>
                    <a:gd name="connsiteX110" fmla="*/ 1968453 w 3678390"/>
                    <a:gd name="connsiteY110" fmla="*/ 106672 h 422663"/>
                    <a:gd name="connsiteX111" fmla="*/ 1849898 w 3678390"/>
                    <a:gd name="connsiteY111" fmla="*/ 125295 h 422663"/>
                    <a:gd name="connsiteX112" fmla="*/ 1744600 w 3678390"/>
                    <a:gd name="connsiteY112" fmla="*/ 67722 h 422663"/>
                    <a:gd name="connsiteX113" fmla="*/ 1782070 w 3678390"/>
                    <a:gd name="connsiteY113" fmla="*/ 46486 h 422663"/>
                    <a:gd name="connsiteX114" fmla="*/ 1549868 w 3678390"/>
                    <a:gd name="connsiteY114" fmla="*/ 20061 h 422663"/>
                    <a:gd name="connsiteX115" fmla="*/ 1660252 w 3678390"/>
                    <a:gd name="connsiteY115" fmla="*/ 67153 h 422663"/>
                    <a:gd name="connsiteX116" fmla="*/ 1544061 w 3678390"/>
                    <a:gd name="connsiteY116" fmla="*/ 97185 h 422663"/>
                    <a:gd name="connsiteX117" fmla="*/ 1433678 w 3678390"/>
                    <a:gd name="connsiteY117" fmla="*/ 50092 h 422663"/>
                    <a:gd name="connsiteX118" fmla="*/ 1549868 w 3678390"/>
                    <a:gd name="connsiteY118" fmla="*/ 20061 h 422663"/>
                    <a:gd name="connsiteX119" fmla="*/ 130969 w 3678390"/>
                    <a:gd name="connsiteY119" fmla="*/ 14287 h 422663"/>
                    <a:gd name="connsiteX120" fmla="*/ 261938 w 3678390"/>
                    <a:gd name="connsiteY120" fmla="*/ 57620 h 422663"/>
                    <a:gd name="connsiteX121" fmla="*/ 130969 w 3678390"/>
                    <a:gd name="connsiteY121" fmla="*/ 100953 h 422663"/>
                    <a:gd name="connsiteX122" fmla="*/ 0 w 3678390"/>
                    <a:gd name="connsiteY122" fmla="*/ 57620 h 422663"/>
                    <a:gd name="connsiteX123" fmla="*/ 130969 w 3678390"/>
                    <a:gd name="connsiteY123" fmla="*/ 14287 h 422663"/>
                    <a:gd name="connsiteX124" fmla="*/ 1212056 w 3678390"/>
                    <a:gd name="connsiteY124" fmla="*/ 0 h 422663"/>
                    <a:gd name="connsiteX125" fmla="*/ 1343025 w 3678390"/>
                    <a:gd name="connsiteY125" fmla="*/ 45714 h 422663"/>
                    <a:gd name="connsiteX126" fmla="*/ 1212056 w 3678390"/>
                    <a:gd name="connsiteY126" fmla="*/ 91428 h 422663"/>
                    <a:gd name="connsiteX127" fmla="*/ 1081087 w 3678390"/>
                    <a:gd name="connsiteY127" fmla="*/ 45714 h 422663"/>
                    <a:gd name="connsiteX128" fmla="*/ 1212056 w 3678390"/>
                    <a:gd name="connsiteY128" fmla="*/ 0 h 422663"/>
                    <a:gd name="connsiteX129" fmla="*/ 840580 w 3678390"/>
                    <a:gd name="connsiteY129" fmla="*/ 0 h 422663"/>
                    <a:gd name="connsiteX130" fmla="*/ 985836 w 3678390"/>
                    <a:gd name="connsiteY130" fmla="*/ 48095 h 422663"/>
                    <a:gd name="connsiteX131" fmla="*/ 840580 w 3678390"/>
                    <a:gd name="connsiteY131" fmla="*/ 96190 h 422663"/>
                    <a:gd name="connsiteX132" fmla="*/ 695324 w 3678390"/>
                    <a:gd name="connsiteY132" fmla="*/ 48095 h 422663"/>
                    <a:gd name="connsiteX133" fmla="*/ 840580 w 3678390"/>
                    <a:gd name="connsiteY133" fmla="*/ 0 h 422663"/>
                    <a:gd name="connsiteX134" fmla="*/ 450056 w 3678390"/>
                    <a:gd name="connsiteY134" fmla="*/ 0 h 422663"/>
                    <a:gd name="connsiteX135" fmla="*/ 581025 w 3678390"/>
                    <a:gd name="connsiteY135" fmla="*/ 43333 h 422663"/>
                    <a:gd name="connsiteX136" fmla="*/ 450056 w 3678390"/>
                    <a:gd name="connsiteY136" fmla="*/ 86666 h 422663"/>
                    <a:gd name="connsiteX137" fmla="*/ 319087 w 3678390"/>
                    <a:gd name="connsiteY137" fmla="*/ 43333 h 422663"/>
                    <a:gd name="connsiteX138" fmla="*/ 450056 w 3678390"/>
                    <a:gd name="connsiteY138" fmla="*/ 0 h 422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</a:cxnLst>
                  <a:rect l="l" t="t" r="r" b="b"/>
                  <a:pathLst>
                    <a:path w="3678390" h="422663">
                      <a:moveTo>
                        <a:pt x="3582628" y="357060"/>
                      </a:moveTo>
                      <a:cubicBezTo>
                        <a:pt x="3636846" y="361142"/>
                        <a:pt x="3679707" y="378950"/>
                        <a:pt x="3678360" y="396833"/>
                      </a:cubicBezTo>
                      <a:cubicBezTo>
                        <a:pt x="3677014" y="414717"/>
                        <a:pt x="3631969" y="425905"/>
                        <a:pt x="3577751" y="421823"/>
                      </a:cubicBezTo>
                      <a:cubicBezTo>
                        <a:pt x="3523532" y="417740"/>
                        <a:pt x="3480672" y="399932"/>
                        <a:pt x="3482018" y="382049"/>
                      </a:cubicBezTo>
                      <a:cubicBezTo>
                        <a:pt x="3483365" y="364166"/>
                        <a:pt x="3528409" y="352977"/>
                        <a:pt x="3582628" y="357060"/>
                      </a:cubicBezTo>
                      <a:close/>
                      <a:moveTo>
                        <a:pt x="3342120" y="349915"/>
                      </a:moveTo>
                      <a:cubicBezTo>
                        <a:pt x="3396339" y="353997"/>
                        <a:pt x="3439199" y="371805"/>
                        <a:pt x="3437853" y="389688"/>
                      </a:cubicBezTo>
                      <a:cubicBezTo>
                        <a:pt x="3436506" y="407572"/>
                        <a:pt x="3391462" y="418760"/>
                        <a:pt x="3337243" y="414678"/>
                      </a:cubicBezTo>
                      <a:cubicBezTo>
                        <a:pt x="3283025" y="410595"/>
                        <a:pt x="3240164" y="392787"/>
                        <a:pt x="3241511" y="374904"/>
                      </a:cubicBezTo>
                      <a:cubicBezTo>
                        <a:pt x="3242857" y="357021"/>
                        <a:pt x="3287902" y="345832"/>
                        <a:pt x="3342120" y="349915"/>
                      </a:cubicBezTo>
                      <a:close/>
                      <a:moveTo>
                        <a:pt x="3082566" y="328483"/>
                      </a:moveTo>
                      <a:cubicBezTo>
                        <a:pt x="3136785" y="332565"/>
                        <a:pt x="3179645" y="350373"/>
                        <a:pt x="3178299" y="368256"/>
                      </a:cubicBezTo>
                      <a:cubicBezTo>
                        <a:pt x="3176952" y="386140"/>
                        <a:pt x="3131908" y="397328"/>
                        <a:pt x="3077689" y="393246"/>
                      </a:cubicBezTo>
                      <a:cubicBezTo>
                        <a:pt x="3023471" y="389163"/>
                        <a:pt x="2980610" y="371355"/>
                        <a:pt x="2981957" y="353472"/>
                      </a:cubicBezTo>
                      <a:cubicBezTo>
                        <a:pt x="2983303" y="335589"/>
                        <a:pt x="3028348" y="324400"/>
                        <a:pt x="3082566" y="328483"/>
                      </a:cubicBezTo>
                      <a:close/>
                      <a:moveTo>
                        <a:pt x="2791878" y="286622"/>
                      </a:moveTo>
                      <a:cubicBezTo>
                        <a:pt x="2850860" y="291063"/>
                        <a:pt x="2897417" y="311352"/>
                        <a:pt x="2895866" y="331940"/>
                      </a:cubicBezTo>
                      <a:cubicBezTo>
                        <a:pt x="2894316" y="352528"/>
                        <a:pt x="2845246" y="365616"/>
                        <a:pt x="2786264" y="361175"/>
                      </a:cubicBezTo>
                      <a:cubicBezTo>
                        <a:pt x="2727282" y="356733"/>
                        <a:pt x="2680725" y="336444"/>
                        <a:pt x="2682275" y="315857"/>
                      </a:cubicBezTo>
                      <a:cubicBezTo>
                        <a:pt x="2683825" y="295269"/>
                        <a:pt x="2732896" y="282181"/>
                        <a:pt x="2791878" y="286622"/>
                      </a:cubicBezTo>
                      <a:close/>
                      <a:moveTo>
                        <a:pt x="3520512" y="280806"/>
                      </a:moveTo>
                      <a:cubicBezTo>
                        <a:pt x="3549272" y="280806"/>
                        <a:pt x="3572586" y="291041"/>
                        <a:pt x="3572586" y="303666"/>
                      </a:cubicBezTo>
                      <a:cubicBezTo>
                        <a:pt x="3572586" y="316291"/>
                        <a:pt x="3549272" y="326526"/>
                        <a:pt x="3520512" y="326526"/>
                      </a:cubicBezTo>
                      <a:cubicBezTo>
                        <a:pt x="3491752" y="326526"/>
                        <a:pt x="3468438" y="316291"/>
                        <a:pt x="3468438" y="303666"/>
                      </a:cubicBezTo>
                      <a:cubicBezTo>
                        <a:pt x="3468438" y="291041"/>
                        <a:pt x="3491752" y="280806"/>
                        <a:pt x="3520512" y="280806"/>
                      </a:cubicBezTo>
                      <a:close/>
                      <a:moveTo>
                        <a:pt x="3363349" y="273663"/>
                      </a:moveTo>
                      <a:cubicBezTo>
                        <a:pt x="3392109" y="273663"/>
                        <a:pt x="3415423" y="283898"/>
                        <a:pt x="3415423" y="296523"/>
                      </a:cubicBezTo>
                      <a:cubicBezTo>
                        <a:pt x="3415423" y="309148"/>
                        <a:pt x="3392109" y="319383"/>
                        <a:pt x="3363349" y="319383"/>
                      </a:cubicBezTo>
                      <a:cubicBezTo>
                        <a:pt x="3334589" y="319383"/>
                        <a:pt x="3311275" y="309148"/>
                        <a:pt x="3311275" y="296523"/>
                      </a:cubicBezTo>
                      <a:cubicBezTo>
                        <a:pt x="3311275" y="283898"/>
                        <a:pt x="3334589" y="273663"/>
                        <a:pt x="3363349" y="273663"/>
                      </a:cubicBezTo>
                      <a:close/>
                      <a:moveTo>
                        <a:pt x="3196662" y="266520"/>
                      </a:moveTo>
                      <a:cubicBezTo>
                        <a:pt x="3225422" y="266520"/>
                        <a:pt x="3248736" y="276755"/>
                        <a:pt x="3248736" y="289380"/>
                      </a:cubicBezTo>
                      <a:cubicBezTo>
                        <a:pt x="3248736" y="302005"/>
                        <a:pt x="3225422" y="312240"/>
                        <a:pt x="3196662" y="312240"/>
                      </a:cubicBezTo>
                      <a:cubicBezTo>
                        <a:pt x="3167902" y="312240"/>
                        <a:pt x="3144588" y="302005"/>
                        <a:pt x="3144588" y="289380"/>
                      </a:cubicBezTo>
                      <a:cubicBezTo>
                        <a:pt x="3144588" y="276755"/>
                        <a:pt x="3167902" y="266520"/>
                        <a:pt x="3196662" y="266520"/>
                      </a:cubicBezTo>
                      <a:close/>
                      <a:moveTo>
                        <a:pt x="2416918" y="247533"/>
                      </a:moveTo>
                      <a:cubicBezTo>
                        <a:pt x="2432717" y="246403"/>
                        <a:pt x="2449991" y="246421"/>
                        <a:pt x="2468023" y="247779"/>
                      </a:cubicBezTo>
                      <a:cubicBezTo>
                        <a:pt x="2540151" y="253210"/>
                        <a:pt x="2597086" y="278022"/>
                        <a:pt x="2595190" y="303198"/>
                      </a:cubicBezTo>
                      <a:cubicBezTo>
                        <a:pt x="2593294" y="328374"/>
                        <a:pt x="2533286" y="344380"/>
                        <a:pt x="2461158" y="338949"/>
                      </a:cubicBezTo>
                      <a:cubicBezTo>
                        <a:pt x="2389030" y="333518"/>
                        <a:pt x="2332096" y="308706"/>
                        <a:pt x="2333992" y="283530"/>
                      </a:cubicBezTo>
                      <a:cubicBezTo>
                        <a:pt x="2335413" y="264648"/>
                        <a:pt x="2369523" y="250924"/>
                        <a:pt x="2416918" y="247533"/>
                      </a:cubicBezTo>
                      <a:close/>
                      <a:moveTo>
                        <a:pt x="3034737" y="237945"/>
                      </a:moveTo>
                      <a:cubicBezTo>
                        <a:pt x="3063497" y="237945"/>
                        <a:pt x="3086811" y="248180"/>
                        <a:pt x="3086811" y="260805"/>
                      </a:cubicBezTo>
                      <a:cubicBezTo>
                        <a:pt x="3086811" y="273430"/>
                        <a:pt x="3063497" y="283665"/>
                        <a:pt x="3034737" y="283665"/>
                      </a:cubicBezTo>
                      <a:cubicBezTo>
                        <a:pt x="3005977" y="283665"/>
                        <a:pt x="2982663" y="273430"/>
                        <a:pt x="2982663" y="260805"/>
                      </a:cubicBezTo>
                      <a:cubicBezTo>
                        <a:pt x="2982663" y="248180"/>
                        <a:pt x="3005977" y="237945"/>
                        <a:pt x="3034737" y="237945"/>
                      </a:cubicBezTo>
                      <a:close/>
                      <a:moveTo>
                        <a:pt x="2840880" y="220127"/>
                      </a:moveTo>
                      <a:cubicBezTo>
                        <a:pt x="2852001" y="217863"/>
                        <a:pt x="2866824" y="217845"/>
                        <a:pt x="2882711" y="220609"/>
                      </a:cubicBezTo>
                      <a:cubicBezTo>
                        <a:pt x="2914487" y="226138"/>
                        <a:pt x="2938492" y="240704"/>
                        <a:pt x="2936328" y="253142"/>
                      </a:cubicBezTo>
                      <a:cubicBezTo>
                        <a:pt x="2934164" y="265580"/>
                        <a:pt x="2906650" y="271181"/>
                        <a:pt x="2874874" y="265652"/>
                      </a:cubicBezTo>
                      <a:cubicBezTo>
                        <a:pt x="2843098" y="260124"/>
                        <a:pt x="2819093" y="245558"/>
                        <a:pt x="2821257" y="233120"/>
                      </a:cubicBezTo>
                      <a:cubicBezTo>
                        <a:pt x="2822339" y="226901"/>
                        <a:pt x="2829759" y="222391"/>
                        <a:pt x="2840880" y="220127"/>
                      </a:cubicBezTo>
                      <a:close/>
                      <a:moveTo>
                        <a:pt x="2050208" y="199908"/>
                      </a:moveTo>
                      <a:cubicBezTo>
                        <a:pt x="2066006" y="198778"/>
                        <a:pt x="2083280" y="198796"/>
                        <a:pt x="2101312" y="200154"/>
                      </a:cubicBezTo>
                      <a:cubicBezTo>
                        <a:pt x="2173440" y="205585"/>
                        <a:pt x="2230375" y="230397"/>
                        <a:pt x="2228479" y="255573"/>
                      </a:cubicBezTo>
                      <a:cubicBezTo>
                        <a:pt x="2226583" y="280748"/>
                        <a:pt x="2166575" y="296755"/>
                        <a:pt x="2094447" y="291324"/>
                      </a:cubicBezTo>
                      <a:cubicBezTo>
                        <a:pt x="2022320" y="285893"/>
                        <a:pt x="1965385" y="261081"/>
                        <a:pt x="1967281" y="235905"/>
                      </a:cubicBezTo>
                      <a:cubicBezTo>
                        <a:pt x="1968702" y="217023"/>
                        <a:pt x="2002813" y="203299"/>
                        <a:pt x="2050208" y="199908"/>
                      </a:cubicBezTo>
                      <a:close/>
                      <a:moveTo>
                        <a:pt x="2659904" y="191552"/>
                      </a:moveTo>
                      <a:cubicBezTo>
                        <a:pt x="2671025" y="189288"/>
                        <a:pt x="2685848" y="189270"/>
                        <a:pt x="2701735" y="192034"/>
                      </a:cubicBezTo>
                      <a:cubicBezTo>
                        <a:pt x="2733511" y="197563"/>
                        <a:pt x="2757516" y="212129"/>
                        <a:pt x="2755352" y="224567"/>
                      </a:cubicBezTo>
                      <a:cubicBezTo>
                        <a:pt x="2753188" y="237005"/>
                        <a:pt x="2725674" y="242606"/>
                        <a:pt x="2693898" y="237077"/>
                      </a:cubicBezTo>
                      <a:cubicBezTo>
                        <a:pt x="2662122" y="231549"/>
                        <a:pt x="2638117" y="216983"/>
                        <a:pt x="2640281" y="204545"/>
                      </a:cubicBezTo>
                      <a:cubicBezTo>
                        <a:pt x="2641363" y="198326"/>
                        <a:pt x="2648783" y="193816"/>
                        <a:pt x="2659904" y="191552"/>
                      </a:cubicBezTo>
                      <a:close/>
                      <a:moveTo>
                        <a:pt x="2488454" y="162977"/>
                      </a:moveTo>
                      <a:cubicBezTo>
                        <a:pt x="2499575" y="160713"/>
                        <a:pt x="2514398" y="160695"/>
                        <a:pt x="2530285" y="163459"/>
                      </a:cubicBezTo>
                      <a:cubicBezTo>
                        <a:pt x="2562061" y="168988"/>
                        <a:pt x="2586066" y="183554"/>
                        <a:pt x="2583902" y="195992"/>
                      </a:cubicBezTo>
                      <a:cubicBezTo>
                        <a:pt x="2581738" y="208430"/>
                        <a:pt x="2554224" y="214031"/>
                        <a:pt x="2522448" y="208502"/>
                      </a:cubicBezTo>
                      <a:cubicBezTo>
                        <a:pt x="2490672" y="202974"/>
                        <a:pt x="2466667" y="188408"/>
                        <a:pt x="2468831" y="175970"/>
                      </a:cubicBezTo>
                      <a:cubicBezTo>
                        <a:pt x="2469913" y="169751"/>
                        <a:pt x="2477333" y="165241"/>
                        <a:pt x="2488454" y="162977"/>
                      </a:cubicBezTo>
                      <a:close/>
                      <a:moveTo>
                        <a:pt x="1697784" y="157045"/>
                      </a:moveTo>
                      <a:cubicBezTo>
                        <a:pt x="1713582" y="155915"/>
                        <a:pt x="1730856" y="155933"/>
                        <a:pt x="1748888" y="157291"/>
                      </a:cubicBezTo>
                      <a:cubicBezTo>
                        <a:pt x="1821016" y="162722"/>
                        <a:pt x="1877951" y="187534"/>
                        <a:pt x="1876055" y="212710"/>
                      </a:cubicBezTo>
                      <a:cubicBezTo>
                        <a:pt x="1874159" y="237885"/>
                        <a:pt x="1814151" y="253892"/>
                        <a:pt x="1742023" y="248461"/>
                      </a:cubicBezTo>
                      <a:cubicBezTo>
                        <a:pt x="1669896" y="243030"/>
                        <a:pt x="1612961" y="218218"/>
                        <a:pt x="1614857" y="193042"/>
                      </a:cubicBezTo>
                      <a:cubicBezTo>
                        <a:pt x="1616278" y="174160"/>
                        <a:pt x="1650389" y="160436"/>
                        <a:pt x="1697784" y="157045"/>
                      </a:cubicBezTo>
                      <a:close/>
                      <a:moveTo>
                        <a:pt x="2314622" y="134402"/>
                      </a:moveTo>
                      <a:cubicBezTo>
                        <a:pt x="2325743" y="132138"/>
                        <a:pt x="2340566" y="132120"/>
                        <a:pt x="2356453" y="134884"/>
                      </a:cubicBezTo>
                      <a:cubicBezTo>
                        <a:pt x="2388229" y="140413"/>
                        <a:pt x="2412234" y="154979"/>
                        <a:pt x="2410070" y="167417"/>
                      </a:cubicBezTo>
                      <a:cubicBezTo>
                        <a:pt x="2407906" y="179855"/>
                        <a:pt x="2380392" y="185456"/>
                        <a:pt x="2348616" y="179927"/>
                      </a:cubicBezTo>
                      <a:cubicBezTo>
                        <a:pt x="2316840" y="174399"/>
                        <a:pt x="2292835" y="159833"/>
                        <a:pt x="2294999" y="147395"/>
                      </a:cubicBezTo>
                      <a:cubicBezTo>
                        <a:pt x="2296081" y="141176"/>
                        <a:pt x="2303501" y="136666"/>
                        <a:pt x="2314622" y="134402"/>
                      </a:cubicBezTo>
                      <a:close/>
                      <a:moveTo>
                        <a:pt x="1016793" y="133350"/>
                      </a:moveTo>
                      <a:cubicBezTo>
                        <a:pt x="1097016" y="133350"/>
                        <a:pt x="1162049" y="154883"/>
                        <a:pt x="1162049" y="181445"/>
                      </a:cubicBezTo>
                      <a:cubicBezTo>
                        <a:pt x="1162049" y="208007"/>
                        <a:pt x="1097016" y="229540"/>
                        <a:pt x="1016793" y="229540"/>
                      </a:cubicBezTo>
                      <a:cubicBezTo>
                        <a:pt x="936570" y="229540"/>
                        <a:pt x="871537" y="208007"/>
                        <a:pt x="871537" y="181445"/>
                      </a:cubicBezTo>
                      <a:cubicBezTo>
                        <a:pt x="871537" y="154883"/>
                        <a:pt x="936570" y="133350"/>
                        <a:pt x="1016793" y="133350"/>
                      </a:cubicBezTo>
                      <a:close/>
                      <a:moveTo>
                        <a:pt x="631030" y="133350"/>
                      </a:moveTo>
                      <a:cubicBezTo>
                        <a:pt x="711253" y="133350"/>
                        <a:pt x="776286" y="154883"/>
                        <a:pt x="776286" y="181445"/>
                      </a:cubicBezTo>
                      <a:cubicBezTo>
                        <a:pt x="776286" y="208007"/>
                        <a:pt x="711253" y="229540"/>
                        <a:pt x="631030" y="229540"/>
                      </a:cubicBezTo>
                      <a:cubicBezTo>
                        <a:pt x="550807" y="229540"/>
                        <a:pt x="485774" y="208007"/>
                        <a:pt x="485774" y="181445"/>
                      </a:cubicBezTo>
                      <a:cubicBezTo>
                        <a:pt x="485774" y="154883"/>
                        <a:pt x="550807" y="133350"/>
                        <a:pt x="631030" y="133350"/>
                      </a:cubicBezTo>
                      <a:close/>
                      <a:moveTo>
                        <a:pt x="278605" y="133350"/>
                      </a:moveTo>
                      <a:cubicBezTo>
                        <a:pt x="358828" y="133350"/>
                        <a:pt x="423861" y="154883"/>
                        <a:pt x="423861" y="181445"/>
                      </a:cubicBezTo>
                      <a:cubicBezTo>
                        <a:pt x="423861" y="208007"/>
                        <a:pt x="358828" y="229540"/>
                        <a:pt x="278605" y="229540"/>
                      </a:cubicBezTo>
                      <a:cubicBezTo>
                        <a:pt x="198382" y="229540"/>
                        <a:pt x="133349" y="208007"/>
                        <a:pt x="133349" y="181445"/>
                      </a:cubicBezTo>
                      <a:cubicBezTo>
                        <a:pt x="133349" y="154883"/>
                        <a:pt x="198382" y="133350"/>
                        <a:pt x="278605" y="133350"/>
                      </a:cubicBezTo>
                      <a:close/>
                      <a:moveTo>
                        <a:pt x="1402556" y="109537"/>
                      </a:moveTo>
                      <a:cubicBezTo>
                        <a:pt x="1474888" y="109537"/>
                        <a:pt x="1533525" y="130004"/>
                        <a:pt x="1533525" y="155251"/>
                      </a:cubicBezTo>
                      <a:cubicBezTo>
                        <a:pt x="1533525" y="180498"/>
                        <a:pt x="1474888" y="200965"/>
                        <a:pt x="1402556" y="200965"/>
                      </a:cubicBezTo>
                      <a:cubicBezTo>
                        <a:pt x="1330224" y="200965"/>
                        <a:pt x="1271587" y="180498"/>
                        <a:pt x="1271587" y="155251"/>
                      </a:cubicBezTo>
                      <a:cubicBezTo>
                        <a:pt x="1271587" y="130004"/>
                        <a:pt x="1330224" y="109537"/>
                        <a:pt x="1402556" y="109537"/>
                      </a:cubicBezTo>
                      <a:close/>
                      <a:moveTo>
                        <a:pt x="2068326" y="86419"/>
                      </a:moveTo>
                      <a:cubicBezTo>
                        <a:pt x="2083924" y="82871"/>
                        <a:pt x="2104665" y="82606"/>
                        <a:pt x="2126853" y="86466"/>
                      </a:cubicBezTo>
                      <a:cubicBezTo>
                        <a:pt x="2171228" y="94188"/>
                        <a:pt x="2204584" y="115486"/>
                        <a:pt x="2201356" y="134037"/>
                      </a:cubicBezTo>
                      <a:cubicBezTo>
                        <a:pt x="2198128" y="152588"/>
                        <a:pt x="2159538" y="161368"/>
                        <a:pt x="2115163" y="153647"/>
                      </a:cubicBezTo>
                      <a:cubicBezTo>
                        <a:pt x="2070788" y="145926"/>
                        <a:pt x="2037432" y="124628"/>
                        <a:pt x="2040660" y="106076"/>
                      </a:cubicBezTo>
                      <a:cubicBezTo>
                        <a:pt x="2042274" y="96801"/>
                        <a:pt x="2052728" y="89968"/>
                        <a:pt x="2068326" y="86419"/>
                      </a:cubicBezTo>
                      <a:close/>
                      <a:moveTo>
                        <a:pt x="1782070" y="46486"/>
                      </a:moveTo>
                      <a:cubicBezTo>
                        <a:pt x="1803525" y="43116"/>
                        <a:pt x="1832248" y="43720"/>
                        <a:pt x="1863156" y="49098"/>
                      </a:cubicBezTo>
                      <a:cubicBezTo>
                        <a:pt x="1924971" y="59854"/>
                        <a:pt x="1972114" y="85631"/>
                        <a:pt x="1968453" y="106672"/>
                      </a:cubicBezTo>
                      <a:cubicBezTo>
                        <a:pt x="1964792" y="127713"/>
                        <a:pt x="1911713" y="136051"/>
                        <a:pt x="1849898" y="125295"/>
                      </a:cubicBezTo>
                      <a:cubicBezTo>
                        <a:pt x="1788082" y="114540"/>
                        <a:pt x="1740939" y="88763"/>
                        <a:pt x="1744600" y="67722"/>
                      </a:cubicBezTo>
                      <a:cubicBezTo>
                        <a:pt x="1746431" y="57201"/>
                        <a:pt x="1760616" y="49856"/>
                        <a:pt x="1782070" y="46486"/>
                      </a:cubicBezTo>
                      <a:close/>
                      <a:moveTo>
                        <a:pt x="1549868" y="20061"/>
                      </a:moveTo>
                      <a:cubicBezTo>
                        <a:pt x="1612435" y="24772"/>
                        <a:pt x="1661856" y="45856"/>
                        <a:pt x="1660252" y="67153"/>
                      </a:cubicBezTo>
                      <a:cubicBezTo>
                        <a:pt x="1658649" y="88450"/>
                        <a:pt x="1606628" y="101896"/>
                        <a:pt x="1544061" y="97185"/>
                      </a:cubicBezTo>
                      <a:cubicBezTo>
                        <a:pt x="1481494" y="92473"/>
                        <a:pt x="1432074" y="71389"/>
                        <a:pt x="1433678" y="50092"/>
                      </a:cubicBezTo>
                      <a:cubicBezTo>
                        <a:pt x="1435281" y="28796"/>
                        <a:pt x="1487302" y="15350"/>
                        <a:pt x="1549868" y="20061"/>
                      </a:cubicBezTo>
                      <a:close/>
                      <a:moveTo>
                        <a:pt x="130969" y="14287"/>
                      </a:moveTo>
                      <a:cubicBezTo>
                        <a:pt x="203301" y="14287"/>
                        <a:pt x="261938" y="33688"/>
                        <a:pt x="261938" y="57620"/>
                      </a:cubicBezTo>
                      <a:cubicBezTo>
                        <a:pt x="261938" y="81552"/>
                        <a:pt x="203301" y="100953"/>
                        <a:pt x="130969" y="100953"/>
                      </a:cubicBezTo>
                      <a:cubicBezTo>
                        <a:pt x="58637" y="100953"/>
                        <a:pt x="0" y="81552"/>
                        <a:pt x="0" y="57620"/>
                      </a:cubicBezTo>
                      <a:cubicBezTo>
                        <a:pt x="0" y="33688"/>
                        <a:pt x="58637" y="14287"/>
                        <a:pt x="130969" y="14287"/>
                      </a:cubicBezTo>
                      <a:close/>
                      <a:moveTo>
                        <a:pt x="1212056" y="0"/>
                      </a:moveTo>
                      <a:cubicBezTo>
                        <a:pt x="1284388" y="0"/>
                        <a:pt x="1343025" y="20467"/>
                        <a:pt x="1343025" y="45714"/>
                      </a:cubicBezTo>
                      <a:cubicBezTo>
                        <a:pt x="1343025" y="70961"/>
                        <a:pt x="1284388" y="91428"/>
                        <a:pt x="1212056" y="91428"/>
                      </a:cubicBezTo>
                      <a:cubicBezTo>
                        <a:pt x="1139724" y="91428"/>
                        <a:pt x="1081087" y="70961"/>
                        <a:pt x="1081087" y="45714"/>
                      </a:cubicBezTo>
                      <a:cubicBezTo>
                        <a:pt x="1081087" y="20467"/>
                        <a:pt x="1139724" y="0"/>
                        <a:pt x="1212056" y="0"/>
                      </a:cubicBezTo>
                      <a:close/>
                      <a:moveTo>
                        <a:pt x="840580" y="0"/>
                      </a:moveTo>
                      <a:cubicBezTo>
                        <a:pt x="920803" y="0"/>
                        <a:pt x="985836" y="21533"/>
                        <a:pt x="985836" y="48095"/>
                      </a:cubicBezTo>
                      <a:cubicBezTo>
                        <a:pt x="985836" y="74657"/>
                        <a:pt x="920803" y="96190"/>
                        <a:pt x="840580" y="96190"/>
                      </a:cubicBezTo>
                      <a:cubicBezTo>
                        <a:pt x="760357" y="96190"/>
                        <a:pt x="695324" y="74657"/>
                        <a:pt x="695324" y="48095"/>
                      </a:cubicBezTo>
                      <a:cubicBezTo>
                        <a:pt x="695324" y="21533"/>
                        <a:pt x="760357" y="0"/>
                        <a:pt x="840580" y="0"/>
                      </a:cubicBezTo>
                      <a:close/>
                      <a:moveTo>
                        <a:pt x="450056" y="0"/>
                      </a:moveTo>
                      <a:cubicBezTo>
                        <a:pt x="522388" y="0"/>
                        <a:pt x="581025" y="19401"/>
                        <a:pt x="581025" y="43333"/>
                      </a:cubicBezTo>
                      <a:cubicBezTo>
                        <a:pt x="581025" y="67265"/>
                        <a:pt x="522388" y="86666"/>
                        <a:pt x="450056" y="86666"/>
                      </a:cubicBezTo>
                      <a:cubicBezTo>
                        <a:pt x="377724" y="86666"/>
                        <a:pt x="319087" y="67265"/>
                        <a:pt x="319087" y="43333"/>
                      </a:cubicBezTo>
                      <a:cubicBezTo>
                        <a:pt x="319087" y="19401"/>
                        <a:pt x="377724" y="0"/>
                        <a:pt x="450056" y="0"/>
                      </a:cubicBezTo>
                      <a:close/>
                    </a:path>
                  </a:pathLst>
                </a:custGeom>
                <a:solidFill>
                  <a:srgbClr val="843C0C">
                    <a:alpha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26CFEDF6-A067-4FE3-922F-06C8594A6773}"/>
                  </a:ext>
                </a:extLst>
              </p:cNvPr>
              <p:cNvSpPr/>
              <p:nvPr/>
            </p:nvSpPr>
            <p:spPr>
              <a:xfrm rot="4271468">
                <a:off x="2595471" y="4101921"/>
                <a:ext cx="747245" cy="168299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20000"/>
                    <a:lumOff val="8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DCF60114-0B81-41E4-888B-658B526434D7}"/>
              </a:ext>
            </a:extLst>
          </p:cNvPr>
          <p:cNvSpPr txBox="1"/>
          <p:nvPr/>
        </p:nvSpPr>
        <p:spPr>
          <a:xfrm>
            <a:off x="6883158" y="403513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ハタハタ</a:t>
            </a:r>
          </a:p>
        </p:txBody>
      </p:sp>
      <p:sp>
        <p:nvSpPr>
          <p:cNvPr id="318" name="フリーフォーム: 図形 317">
            <a:extLst>
              <a:ext uri="{FF2B5EF4-FFF2-40B4-BE49-F238E27FC236}">
                <a16:creationId xmlns:a16="http://schemas.microsoft.com/office/drawing/2014/main" id="{4B4E3BAF-E0EB-4A84-8A1A-C75AFA21259D}"/>
              </a:ext>
            </a:extLst>
          </p:cNvPr>
          <p:cNvSpPr/>
          <p:nvPr/>
        </p:nvSpPr>
        <p:spPr>
          <a:xfrm>
            <a:off x="5859497" y="1155950"/>
            <a:ext cx="264536" cy="273547"/>
          </a:xfrm>
          <a:custGeom>
            <a:avLst/>
            <a:gdLst>
              <a:gd name="connsiteX0" fmla="*/ 271463 w 978694"/>
              <a:gd name="connsiteY0" fmla="*/ 54768 h 1012031"/>
              <a:gd name="connsiteX1" fmla="*/ 69056 w 978694"/>
              <a:gd name="connsiteY1" fmla="*/ 114300 h 1012031"/>
              <a:gd name="connsiteX2" fmla="*/ 0 w 978694"/>
              <a:gd name="connsiteY2" fmla="*/ 350043 h 1012031"/>
              <a:gd name="connsiteX3" fmla="*/ 119063 w 978694"/>
              <a:gd name="connsiteY3" fmla="*/ 576262 h 1012031"/>
              <a:gd name="connsiteX4" fmla="*/ 95250 w 978694"/>
              <a:gd name="connsiteY4" fmla="*/ 664368 h 1012031"/>
              <a:gd name="connsiteX5" fmla="*/ 207169 w 978694"/>
              <a:gd name="connsiteY5" fmla="*/ 840581 h 1012031"/>
              <a:gd name="connsiteX6" fmla="*/ 250031 w 978694"/>
              <a:gd name="connsiteY6" fmla="*/ 969168 h 1012031"/>
              <a:gd name="connsiteX7" fmla="*/ 378619 w 978694"/>
              <a:gd name="connsiteY7" fmla="*/ 1012031 h 1012031"/>
              <a:gd name="connsiteX8" fmla="*/ 538163 w 978694"/>
              <a:gd name="connsiteY8" fmla="*/ 959643 h 1012031"/>
              <a:gd name="connsiteX9" fmla="*/ 557213 w 978694"/>
              <a:gd name="connsiteY9" fmla="*/ 850106 h 1012031"/>
              <a:gd name="connsiteX10" fmla="*/ 447675 w 978694"/>
              <a:gd name="connsiteY10" fmla="*/ 783431 h 1012031"/>
              <a:gd name="connsiteX11" fmla="*/ 461963 w 978694"/>
              <a:gd name="connsiteY11" fmla="*/ 714375 h 1012031"/>
              <a:gd name="connsiteX12" fmla="*/ 421481 w 978694"/>
              <a:gd name="connsiteY12" fmla="*/ 623887 h 1012031"/>
              <a:gd name="connsiteX13" fmla="*/ 500063 w 978694"/>
              <a:gd name="connsiteY13" fmla="*/ 676275 h 1012031"/>
              <a:gd name="connsiteX14" fmla="*/ 585788 w 978694"/>
              <a:gd name="connsiteY14" fmla="*/ 816768 h 1012031"/>
              <a:gd name="connsiteX15" fmla="*/ 709613 w 978694"/>
              <a:gd name="connsiteY15" fmla="*/ 812006 h 1012031"/>
              <a:gd name="connsiteX16" fmla="*/ 738188 w 978694"/>
              <a:gd name="connsiteY16" fmla="*/ 733425 h 1012031"/>
              <a:gd name="connsiteX17" fmla="*/ 721519 w 978694"/>
              <a:gd name="connsiteY17" fmla="*/ 585787 h 1012031"/>
              <a:gd name="connsiteX18" fmla="*/ 654844 w 978694"/>
              <a:gd name="connsiteY18" fmla="*/ 540543 h 1012031"/>
              <a:gd name="connsiteX19" fmla="*/ 673894 w 978694"/>
              <a:gd name="connsiteY19" fmla="*/ 442912 h 1012031"/>
              <a:gd name="connsiteX20" fmla="*/ 783431 w 978694"/>
              <a:gd name="connsiteY20" fmla="*/ 442912 h 1012031"/>
              <a:gd name="connsiteX21" fmla="*/ 802481 w 978694"/>
              <a:gd name="connsiteY21" fmla="*/ 466725 h 1012031"/>
              <a:gd name="connsiteX22" fmla="*/ 781050 w 978694"/>
              <a:gd name="connsiteY22" fmla="*/ 523875 h 1012031"/>
              <a:gd name="connsiteX23" fmla="*/ 752475 w 978694"/>
              <a:gd name="connsiteY23" fmla="*/ 573881 h 1012031"/>
              <a:gd name="connsiteX24" fmla="*/ 852488 w 978694"/>
              <a:gd name="connsiteY24" fmla="*/ 652462 h 1012031"/>
              <a:gd name="connsiteX25" fmla="*/ 940594 w 978694"/>
              <a:gd name="connsiteY25" fmla="*/ 666750 h 1012031"/>
              <a:gd name="connsiteX26" fmla="*/ 950119 w 978694"/>
              <a:gd name="connsiteY26" fmla="*/ 585787 h 1012031"/>
              <a:gd name="connsiteX27" fmla="*/ 978694 w 978694"/>
              <a:gd name="connsiteY27" fmla="*/ 528637 h 1012031"/>
              <a:gd name="connsiteX28" fmla="*/ 959644 w 978694"/>
              <a:gd name="connsiteY28" fmla="*/ 302418 h 1012031"/>
              <a:gd name="connsiteX29" fmla="*/ 819150 w 978694"/>
              <a:gd name="connsiteY29" fmla="*/ 128587 h 1012031"/>
              <a:gd name="connsiteX30" fmla="*/ 769144 w 978694"/>
              <a:gd name="connsiteY30" fmla="*/ 30956 h 1012031"/>
              <a:gd name="connsiteX31" fmla="*/ 695325 w 978694"/>
              <a:gd name="connsiteY31" fmla="*/ 0 h 1012031"/>
              <a:gd name="connsiteX32" fmla="*/ 504825 w 978694"/>
              <a:gd name="connsiteY32" fmla="*/ 14287 h 1012031"/>
              <a:gd name="connsiteX33" fmla="*/ 361950 w 978694"/>
              <a:gd name="connsiteY33" fmla="*/ 64293 h 1012031"/>
              <a:gd name="connsiteX34" fmla="*/ 271463 w 978694"/>
              <a:gd name="connsiteY34" fmla="*/ 54768 h 101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78694" h="1012031">
                <a:moveTo>
                  <a:pt x="271463" y="54768"/>
                </a:moveTo>
                <a:lnTo>
                  <a:pt x="69056" y="114300"/>
                </a:lnTo>
                <a:lnTo>
                  <a:pt x="0" y="350043"/>
                </a:lnTo>
                <a:lnTo>
                  <a:pt x="119063" y="576262"/>
                </a:lnTo>
                <a:lnTo>
                  <a:pt x="95250" y="664368"/>
                </a:lnTo>
                <a:lnTo>
                  <a:pt x="207169" y="840581"/>
                </a:lnTo>
                <a:lnTo>
                  <a:pt x="250031" y="969168"/>
                </a:lnTo>
                <a:lnTo>
                  <a:pt x="378619" y="1012031"/>
                </a:lnTo>
                <a:lnTo>
                  <a:pt x="538163" y="959643"/>
                </a:lnTo>
                <a:lnTo>
                  <a:pt x="557213" y="850106"/>
                </a:lnTo>
                <a:lnTo>
                  <a:pt x="447675" y="783431"/>
                </a:lnTo>
                <a:lnTo>
                  <a:pt x="461963" y="714375"/>
                </a:lnTo>
                <a:lnTo>
                  <a:pt x="421481" y="623887"/>
                </a:lnTo>
                <a:lnTo>
                  <a:pt x="500063" y="676275"/>
                </a:lnTo>
                <a:lnTo>
                  <a:pt x="585788" y="816768"/>
                </a:lnTo>
                <a:lnTo>
                  <a:pt x="709613" y="812006"/>
                </a:lnTo>
                <a:lnTo>
                  <a:pt x="738188" y="733425"/>
                </a:lnTo>
                <a:lnTo>
                  <a:pt x="721519" y="585787"/>
                </a:lnTo>
                <a:lnTo>
                  <a:pt x="654844" y="540543"/>
                </a:lnTo>
                <a:lnTo>
                  <a:pt x="673894" y="442912"/>
                </a:lnTo>
                <a:lnTo>
                  <a:pt x="783431" y="442912"/>
                </a:lnTo>
                <a:lnTo>
                  <a:pt x="802481" y="466725"/>
                </a:lnTo>
                <a:lnTo>
                  <a:pt x="781050" y="523875"/>
                </a:lnTo>
                <a:lnTo>
                  <a:pt x="752475" y="573881"/>
                </a:lnTo>
                <a:lnTo>
                  <a:pt x="852488" y="652462"/>
                </a:lnTo>
                <a:lnTo>
                  <a:pt x="940594" y="666750"/>
                </a:lnTo>
                <a:lnTo>
                  <a:pt x="950119" y="585787"/>
                </a:lnTo>
                <a:lnTo>
                  <a:pt x="978694" y="528637"/>
                </a:lnTo>
                <a:lnTo>
                  <a:pt x="959644" y="302418"/>
                </a:lnTo>
                <a:lnTo>
                  <a:pt x="819150" y="128587"/>
                </a:lnTo>
                <a:lnTo>
                  <a:pt x="769144" y="30956"/>
                </a:lnTo>
                <a:lnTo>
                  <a:pt x="695325" y="0"/>
                </a:lnTo>
                <a:lnTo>
                  <a:pt x="504825" y="14287"/>
                </a:lnTo>
                <a:lnTo>
                  <a:pt x="361950" y="64293"/>
                </a:lnTo>
                <a:lnTo>
                  <a:pt x="271463" y="54768"/>
                </a:lnTo>
                <a:close/>
              </a:path>
            </a:pathLst>
          </a:cu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EC3C4CBC-3C38-4611-AEFF-10AEA5FA2982}"/>
              </a:ext>
            </a:extLst>
          </p:cNvPr>
          <p:cNvSpPr txBox="1"/>
          <p:nvPr/>
        </p:nvSpPr>
        <p:spPr>
          <a:xfrm>
            <a:off x="5971635" y="95921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十和田湖</a:t>
            </a:r>
            <a:endParaRPr kumimoji="1" lang="ja-JP" altLang="en-US" sz="1600" b="1" dirty="0">
              <a:solidFill>
                <a:srgbClr val="FF99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332075BE-2BA4-4AC8-A0DE-DED18DAFAB08}"/>
              </a:ext>
            </a:extLst>
          </p:cNvPr>
          <p:cNvSpPr txBox="1"/>
          <p:nvPr/>
        </p:nvSpPr>
        <p:spPr>
          <a:xfrm>
            <a:off x="2954195" y="648119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秋田美人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9BCFC2EB-7B26-4113-865D-DF6FD06F6B31}"/>
              </a:ext>
            </a:extLst>
          </p:cNvPr>
          <p:cNvGrpSpPr/>
          <p:nvPr/>
        </p:nvGrpSpPr>
        <p:grpSpPr>
          <a:xfrm>
            <a:off x="8068411" y="3907728"/>
            <a:ext cx="1544197" cy="947201"/>
            <a:chOff x="3174975" y="2332784"/>
            <a:chExt cx="2562286" cy="1571691"/>
          </a:xfrm>
        </p:grpSpPr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A1C45812-8845-49AA-A480-263B8B569A8F}"/>
                </a:ext>
              </a:extLst>
            </p:cNvPr>
            <p:cNvGrpSpPr/>
            <p:nvPr/>
          </p:nvGrpSpPr>
          <p:grpSpPr>
            <a:xfrm>
              <a:off x="3174975" y="2367776"/>
              <a:ext cx="2562286" cy="1536699"/>
              <a:chOff x="746064" y="1894185"/>
              <a:chExt cx="2562286" cy="1536699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5796C56B-1EF7-4C24-805E-968AEFC1A77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9BD580AD-CD01-41F8-8D16-2B18A9315F1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3029991A-E221-4557-B3C9-BF31E45EED9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E6A79DD8-7631-4948-A2F1-5C31691D364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A11DCFB7-4FE7-4975-BB3F-830660EE323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98FA3444-8729-49B9-89D5-CAA84504BDB9}"/>
                </a:ext>
              </a:extLst>
            </p:cNvPr>
            <p:cNvGrpSpPr/>
            <p:nvPr/>
          </p:nvGrpSpPr>
          <p:grpSpPr>
            <a:xfrm>
              <a:off x="3993753" y="2332784"/>
              <a:ext cx="836766" cy="838488"/>
              <a:chOff x="673445" y="2618116"/>
              <a:chExt cx="1595182" cy="1598464"/>
            </a:xfrm>
          </p:grpSpPr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C3A98383-6DC0-4393-BECD-82E8E0C11072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606CD991-E821-41E9-BD10-C0137C00E667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41DB6839-35DF-4989-A8AF-CC1E042CF9E4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1745CFA5-EED0-482C-9B84-E636F35C2A0E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21A17311-AF70-4230-BAA9-CD265103C50D}"/>
                </a:ext>
              </a:extLst>
            </p:cNvPr>
            <p:cNvGrpSpPr/>
            <p:nvPr/>
          </p:nvGrpSpPr>
          <p:grpSpPr>
            <a:xfrm>
              <a:off x="4954533" y="2600647"/>
              <a:ext cx="745775" cy="802777"/>
              <a:chOff x="290780" y="4280708"/>
              <a:chExt cx="1421719" cy="1530385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8FB8DD66-46B6-4206-9742-E1725CB3E736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39538C41-3714-4058-8EC6-516D12F74013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F4F3F903-E71F-4049-82A4-631C676235A3}"/>
                </a:ext>
              </a:extLst>
            </p:cNvPr>
            <p:cNvGrpSpPr/>
            <p:nvPr/>
          </p:nvGrpSpPr>
          <p:grpSpPr>
            <a:xfrm rot="18568738">
              <a:off x="3432432" y="2644439"/>
              <a:ext cx="836766" cy="838488"/>
              <a:chOff x="673445" y="2618116"/>
              <a:chExt cx="1595182" cy="1598464"/>
            </a:xfrm>
          </p:grpSpPr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BF301887-96D0-46A5-9AE8-0A3019541E3B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89B262F-F899-4950-8A6B-A7DF989334EB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9E613CF-E70B-4C37-B9C8-276A2D990FFD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EE6B1A1-8B52-496D-8AE2-A7B783FD6DA2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B59135D8-AE30-4D3D-AF29-176E417C334F}"/>
                </a:ext>
              </a:extLst>
            </p:cNvPr>
            <p:cNvGrpSpPr/>
            <p:nvPr/>
          </p:nvGrpSpPr>
          <p:grpSpPr>
            <a:xfrm rot="2492838">
              <a:off x="4368265" y="2607701"/>
              <a:ext cx="745775" cy="802777"/>
              <a:chOff x="290780" y="4280708"/>
              <a:chExt cx="1421719" cy="1530385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B05E8D26-A3B0-416A-8F08-E406DD638532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8DBD7F7D-85B1-4C79-9624-2626DAB2A1BB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1E144CA5-5CF0-456A-9319-01BA995812FB}"/>
                </a:ext>
              </a:extLst>
            </p:cNvPr>
            <p:cNvGrpSpPr/>
            <p:nvPr/>
          </p:nvGrpSpPr>
          <p:grpSpPr>
            <a:xfrm rot="19445827">
              <a:off x="3871860" y="2832936"/>
              <a:ext cx="836766" cy="838488"/>
              <a:chOff x="673445" y="2618116"/>
              <a:chExt cx="1595182" cy="1598464"/>
            </a:xfrm>
          </p:grpSpPr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6E771D89-3D1A-4034-AC3F-18F90A468111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20B2C37-D2CE-4D68-8E46-A9D0F4ECB6F0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FD8AE4D-107B-4B97-8EF5-3355B582C779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6904C131-09CB-44D8-B7BE-311F1A7096D6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D32137B0-B960-4F70-ABEC-6D3F388BD795}"/>
                </a:ext>
              </a:extLst>
            </p:cNvPr>
            <p:cNvGrpSpPr/>
            <p:nvPr/>
          </p:nvGrpSpPr>
          <p:grpSpPr>
            <a:xfrm rot="3205530">
              <a:off x="4409806" y="2889688"/>
              <a:ext cx="745775" cy="802777"/>
              <a:chOff x="290780" y="4280708"/>
              <a:chExt cx="1421719" cy="1530385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6EC48B7-B7FA-4397-B14A-88528834CD25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1BEEC6AF-752C-4B4D-8B56-0C1F77C84C4B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85948389-CF97-4908-A0DD-74FE88C4E5B9}"/>
              </a:ext>
            </a:extLst>
          </p:cNvPr>
          <p:cNvSpPr txBox="1"/>
          <p:nvPr/>
        </p:nvSpPr>
        <p:spPr>
          <a:xfrm>
            <a:off x="8330959" y="489238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しいたけ</a:t>
            </a:r>
          </a:p>
        </p:txBody>
      </p: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C416666B-AFB0-46F1-84B5-A5D172E2C7D0}"/>
              </a:ext>
            </a:extLst>
          </p:cNvPr>
          <p:cNvGrpSpPr/>
          <p:nvPr/>
        </p:nvGrpSpPr>
        <p:grpSpPr>
          <a:xfrm>
            <a:off x="6308558" y="4507066"/>
            <a:ext cx="1219681" cy="933615"/>
            <a:chOff x="1326430" y="2380259"/>
            <a:chExt cx="2713733" cy="2077250"/>
          </a:xfrm>
        </p:grpSpPr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BCAB430F-CED5-48BB-94D1-FD04BEE87D0E}"/>
                </a:ext>
              </a:extLst>
            </p:cNvPr>
            <p:cNvSpPr/>
            <p:nvPr/>
          </p:nvSpPr>
          <p:spPr>
            <a:xfrm>
              <a:off x="1326430" y="2388633"/>
              <a:ext cx="1579942" cy="1288910"/>
            </a:xfrm>
            <a:custGeom>
              <a:avLst/>
              <a:gdLst>
                <a:gd name="connsiteX0" fmla="*/ 789971 w 1579942"/>
                <a:gd name="connsiteY0" fmla="*/ 0 h 1288910"/>
                <a:gd name="connsiteX1" fmla="*/ 1579942 w 1579942"/>
                <a:gd name="connsiteY1" fmla="*/ 457765 h 1288910"/>
                <a:gd name="connsiteX2" fmla="*/ 1576531 w 1579942"/>
                <a:gd name="connsiteY2" fmla="*/ 477372 h 1288910"/>
                <a:gd name="connsiteX3" fmla="*/ 1579942 w 1579942"/>
                <a:gd name="connsiteY3" fmla="*/ 494267 h 1288910"/>
                <a:gd name="connsiteX4" fmla="*/ 1579942 w 1579942"/>
                <a:gd name="connsiteY4" fmla="*/ 826817 h 1288910"/>
                <a:gd name="connsiteX5" fmla="*/ 1579538 w 1579942"/>
                <a:gd name="connsiteY5" fmla="*/ 828820 h 1288910"/>
                <a:gd name="connsiteX6" fmla="*/ 1579942 w 1579942"/>
                <a:gd name="connsiteY6" fmla="*/ 831145 h 1288910"/>
                <a:gd name="connsiteX7" fmla="*/ 789971 w 1579942"/>
                <a:gd name="connsiteY7" fmla="*/ 1288910 h 1288910"/>
                <a:gd name="connsiteX8" fmla="*/ 0 w 1579942"/>
                <a:gd name="connsiteY8" fmla="*/ 831145 h 1288910"/>
                <a:gd name="connsiteX9" fmla="*/ 405 w 1579942"/>
                <a:gd name="connsiteY9" fmla="*/ 828820 h 1288910"/>
                <a:gd name="connsiteX10" fmla="*/ 0 w 1579942"/>
                <a:gd name="connsiteY10" fmla="*/ 826817 h 1288910"/>
                <a:gd name="connsiteX11" fmla="*/ 0 w 1579942"/>
                <a:gd name="connsiteY11" fmla="*/ 494267 h 1288910"/>
                <a:gd name="connsiteX12" fmla="*/ 3411 w 1579942"/>
                <a:gd name="connsiteY12" fmla="*/ 477372 h 1288910"/>
                <a:gd name="connsiteX13" fmla="*/ 0 w 1579942"/>
                <a:gd name="connsiteY13" fmla="*/ 457765 h 1288910"/>
                <a:gd name="connsiteX14" fmla="*/ 789971 w 1579942"/>
                <a:gd name="connsiteY14" fmla="*/ 0 h 12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79942" h="1288910">
                  <a:moveTo>
                    <a:pt x="789971" y="0"/>
                  </a:moveTo>
                  <a:cubicBezTo>
                    <a:pt x="1226260" y="0"/>
                    <a:pt x="1579942" y="204948"/>
                    <a:pt x="1579942" y="457765"/>
                  </a:cubicBezTo>
                  <a:lnTo>
                    <a:pt x="1576531" y="477372"/>
                  </a:lnTo>
                  <a:lnTo>
                    <a:pt x="1579942" y="494267"/>
                  </a:lnTo>
                  <a:lnTo>
                    <a:pt x="1579942" y="826817"/>
                  </a:lnTo>
                  <a:lnTo>
                    <a:pt x="1579538" y="828820"/>
                  </a:lnTo>
                  <a:lnTo>
                    <a:pt x="1579942" y="831145"/>
                  </a:lnTo>
                  <a:cubicBezTo>
                    <a:pt x="1579942" y="1083962"/>
                    <a:pt x="1226260" y="1288910"/>
                    <a:pt x="789971" y="1288910"/>
                  </a:cubicBezTo>
                  <a:cubicBezTo>
                    <a:pt x="353682" y="1288910"/>
                    <a:pt x="0" y="1083962"/>
                    <a:pt x="0" y="831145"/>
                  </a:cubicBezTo>
                  <a:lnTo>
                    <a:pt x="405" y="828820"/>
                  </a:lnTo>
                  <a:lnTo>
                    <a:pt x="0" y="826817"/>
                  </a:lnTo>
                  <a:lnTo>
                    <a:pt x="0" y="494267"/>
                  </a:lnTo>
                  <a:lnTo>
                    <a:pt x="3411" y="477372"/>
                  </a:lnTo>
                  <a:lnTo>
                    <a:pt x="0" y="457765"/>
                  </a:lnTo>
                  <a:cubicBezTo>
                    <a:pt x="0" y="204948"/>
                    <a:pt x="353682" y="0"/>
                    <a:pt x="78997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C000">
                    <a:lumMod val="60000"/>
                    <a:lumOff val="40000"/>
                  </a:srgbClr>
                </a:gs>
                <a:gs pos="100000">
                  <a:srgbClr val="FFC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4CF8A7CD-00D3-42B4-9952-59CACB9B9E4B}"/>
                </a:ext>
              </a:extLst>
            </p:cNvPr>
            <p:cNvSpPr/>
            <p:nvPr/>
          </p:nvSpPr>
          <p:spPr>
            <a:xfrm>
              <a:off x="1326430" y="2380259"/>
              <a:ext cx="1579942" cy="915530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63E01292-BDD3-48AA-B0BD-8FF8FCC4E7DE}"/>
                </a:ext>
              </a:extLst>
            </p:cNvPr>
            <p:cNvSpPr/>
            <p:nvPr/>
          </p:nvSpPr>
          <p:spPr>
            <a:xfrm>
              <a:off x="2871161" y="3211096"/>
              <a:ext cx="1169002" cy="1246413"/>
            </a:xfrm>
            <a:custGeom>
              <a:avLst/>
              <a:gdLst>
                <a:gd name="connsiteX0" fmla="*/ 379031 w 1169002"/>
                <a:gd name="connsiteY0" fmla="*/ 0 h 1246413"/>
                <a:gd name="connsiteX1" fmla="*/ 1169002 w 1169002"/>
                <a:gd name="connsiteY1" fmla="*/ 457765 h 1246413"/>
                <a:gd name="connsiteX2" fmla="*/ 1165591 w 1169002"/>
                <a:gd name="connsiteY2" fmla="*/ 477372 h 1246413"/>
                <a:gd name="connsiteX3" fmla="*/ 1169002 w 1169002"/>
                <a:gd name="connsiteY3" fmla="*/ 494267 h 1246413"/>
                <a:gd name="connsiteX4" fmla="*/ 1169002 w 1169002"/>
                <a:gd name="connsiteY4" fmla="*/ 826817 h 1246413"/>
                <a:gd name="connsiteX5" fmla="*/ 1168598 w 1169002"/>
                <a:gd name="connsiteY5" fmla="*/ 828820 h 1246413"/>
                <a:gd name="connsiteX6" fmla="*/ 1169002 w 1169002"/>
                <a:gd name="connsiteY6" fmla="*/ 831145 h 1246413"/>
                <a:gd name="connsiteX7" fmla="*/ 820711 w 1169002"/>
                <a:gd name="connsiteY7" fmla="*/ 1210731 h 1246413"/>
                <a:gd name="connsiteX8" fmla="*/ 707266 w 1169002"/>
                <a:gd name="connsiteY8" fmla="*/ 1246413 h 1246413"/>
                <a:gd name="connsiteX9" fmla="*/ 0 w 1169002"/>
                <a:gd name="connsiteY9" fmla="*/ 456973 h 1246413"/>
                <a:gd name="connsiteX10" fmla="*/ 0 w 1169002"/>
                <a:gd name="connsiteY10" fmla="*/ 58474 h 1246413"/>
                <a:gd name="connsiteX11" fmla="*/ 71539 w 1169002"/>
                <a:gd name="connsiteY11" fmla="*/ 35974 h 1246413"/>
                <a:gd name="connsiteX12" fmla="*/ 379031 w 1169002"/>
                <a:gd name="connsiteY12" fmla="*/ 0 h 124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9002" h="1246413">
                  <a:moveTo>
                    <a:pt x="379031" y="0"/>
                  </a:moveTo>
                  <a:cubicBezTo>
                    <a:pt x="815320" y="0"/>
                    <a:pt x="1169002" y="204948"/>
                    <a:pt x="1169002" y="457765"/>
                  </a:cubicBezTo>
                  <a:lnTo>
                    <a:pt x="1165591" y="477372"/>
                  </a:lnTo>
                  <a:lnTo>
                    <a:pt x="1169002" y="494267"/>
                  </a:lnTo>
                  <a:lnTo>
                    <a:pt x="1169002" y="826817"/>
                  </a:lnTo>
                  <a:lnTo>
                    <a:pt x="1168598" y="828820"/>
                  </a:lnTo>
                  <a:lnTo>
                    <a:pt x="1169002" y="831145"/>
                  </a:lnTo>
                  <a:cubicBezTo>
                    <a:pt x="1169002" y="989156"/>
                    <a:pt x="1030845" y="1128468"/>
                    <a:pt x="820711" y="1210731"/>
                  </a:cubicBezTo>
                  <a:lnTo>
                    <a:pt x="707266" y="1246413"/>
                  </a:lnTo>
                  <a:lnTo>
                    <a:pt x="0" y="456973"/>
                  </a:lnTo>
                  <a:lnTo>
                    <a:pt x="0" y="58474"/>
                  </a:lnTo>
                  <a:lnTo>
                    <a:pt x="71539" y="35974"/>
                  </a:lnTo>
                  <a:cubicBezTo>
                    <a:pt x="166050" y="12809"/>
                    <a:pt x="269959" y="0"/>
                    <a:pt x="379031" y="0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92BDED21-4BB4-4993-837D-F954317CB282}"/>
                </a:ext>
              </a:extLst>
            </p:cNvPr>
            <p:cNvSpPr/>
            <p:nvPr/>
          </p:nvSpPr>
          <p:spPr>
            <a:xfrm>
              <a:off x="3587508" y="3256449"/>
              <a:ext cx="452654" cy="1198202"/>
            </a:xfrm>
            <a:custGeom>
              <a:avLst/>
              <a:gdLst>
                <a:gd name="connsiteX0" fmla="*/ 0 w 452654"/>
                <a:gd name="connsiteY0" fmla="*/ 0 h 1198202"/>
                <a:gd name="connsiteX1" fmla="*/ 104363 w 452654"/>
                <a:gd name="connsiteY1" fmla="*/ 32825 h 1198202"/>
                <a:gd name="connsiteX2" fmla="*/ 452654 w 452654"/>
                <a:gd name="connsiteY2" fmla="*/ 412411 h 1198202"/>
                <a:gd name="connsiteX3" fmla="*/ 449243 w 452654"/>
                <a:gd name="connsiteY3" fmla="*/ 432018 h 1198202"/>
                <a:gd name="connsiteX4" fmla="*/ 452654 w 452654"/>
                <a:gd name="connsiteY4" fmla="*/ 448913 h 1198202"/>
                <a:gd name="connsiteX5" fmla="*/ 452654 w 452654"/>
                <a:gd name="connsiteY5" fmla="*/ 781463 h 1198202"/>
                <a:gd name="connsiteX6" fmla="*/ 452250 w 452654"/>
                <a:gd name="connsiteY6" fmla="*/ 783466 h 1198202"/>
                <a:gd name="connsiteX7" fmla="*/ 452654 w 452654"/>
                <a:gd name="connsiteY7" fmla="*/ 785791 h 1198202"/>
                <a:gd name="connsiteX8" fmla="*/ 104363 w 452654"/>
                <a:gd name="connsiteY8" fmla="*/ 1165377 h 1198202"/>
                <a:gd name="connsiteX9" fmla="*/ 0 w 452654"/>
                <a:gd name="connsiteY9" fmla="*/ 1198202 h 119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654" h="1198202">
                  <a:moveTo>
                    <a:pt x="0" y="0"/>
                  </a:moveTo>
                  <a:lnTo>
                    <a:pt x="104363" y="32825"/>
                  </a:lnTo>
                  <a:cubicBezTo>
                    <a:pt x="314497" y="115089"/>
                    <a:pt x="452654" y="254401"/>
                    <a:pt x="452654" y="412411"/>
                  </a:cubicBezTo>
                  <a:lnTo>
                    <a:pt x="449243" y="432018"/>
                  </a:lnTo>
                  <a:lnTo>
                    <a:pt x="452654" y="448913"/>
                  </a:lnTo>
                  <a:lnTo>
                    <a:pt x="452654" y="781463"/>
                  </a:lnTo>
                  <a:lnTo>
                    <a:pt x="452250" y="783466"/>
                  </a:lnTo>
                  <a:lnTo>
                    <a:pt x="452654" y="785791"/>
                  </a:lnTo>
                  <a:cubicBezTo>
                    <a:pt x="452654" y="943802"/>
                    <a:pt x="314497" y="1083114"/>
                    <a:pt x="104363" y="1165377"/>
                  </a:cubicBezTo>
                  <a:lnTo>
                    <a:pt x="0" y="119820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C000">
                    <a:lumMod val="60000"/>
                    <a:lumOff val="40000"/>
                  </a:srgbClr>
                </a:gs>
                <a:gs pos="100000">
                  <a:srgbClr val="FFC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3B68F6C0-B16D-4403-ADDD-D2273F79AF40}"/>
                </a:ext>
              </a:extLst>
            </p:cNvPr>
            <p:cNvSpPr/>
            <p:nvPr/>
          </p:nvSpPr>
          <p:spPr>
            <a:xfrm>
              <a:off x="2876176" y="3202722"/>
              <a:ext cx="1163986" cy="865933"/>
            </a:xfrm>
            <a:custGeom>
              <a:avLst/>
              <a:gdLst>
                <a:gd name="connsiteX0" fmla="*/ 374015 w 1163986"/>
                <a:gd name="connsiteY0" fmla="*/ 0 h 865933"/>
                <a:gd name="connsiteX1" fmla="*/ 1163986 w 1163986"/>
                <a:gd name="connsiteY1" fmla="*/ 457765 h 865933"/>
                <a:gd name="connsiteX2" fmla="*/ 815695 w 1163986"/>
                <a:gd name="connsiteY2" fmla="*/ 837351 h 865933"/>
                <a:gd name="connsiteX3" fmla="*/ 724822 w 1163986"/>
                <a:gd name="connsiteY3" fmla="*/ 865933 h 865933"/>
                <a:gd name="connsiteX4" fmla="*/ 0 w 1163986"/>
                <a:gd name="connsiteY4" fmla="*/ 56897 h 865933"/>
                <a:gd name="connsiteX5" fmla="*/ 66523 w 1163986"/>
                <a:gd name="connsiteY5" fmla="*/ 35974 h 865933"/>
                <a:gd name="connsiteX6" fmla="*/ 374015 w 1163986"/>
                <a:gd name="connsiteY6" fmla="*/ 0 h 865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986" h="865933">
                  <a:moveTo>
                    <a:pt x="374015" y="0"/>
                  </a:moveTo>
                  <a:cubicBezTo>
                    <a:pt x="810304" y="0"/>
                    <a:pt x="1163986" y="204948"/>
                    <a:pt x="1163986" y="457765"/>
                  </a:cubicBezTo>
                  <a:cubicBezTo>
                    <a:pt x="1163986" y="615776"/>
                    <a:pt x="1025829" y="755088"/>
                    <a:pt x="815695" y="837351"/>
                  </a:cubicBezTo>
                  <a:lnTo>
                    <a:pt x="724822" y="865933"/>
                  </a:lnTo>
                  <a:lnTo>
                    <a:pt x="0" y="56897"/>
                  </a:lnTo>
                  <a:lnTo>
                    <a:pt x="66523" y="35974"/>
                  </a:lnTo>
                  <a:cubicBezTo>
                    <a:pt x="161034" y="12809"/>
                    <a:pt x="264943" y="0"/>
                    <a:pt x="374015" y="0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ABB9EAB6-63C4-48FE-979F-EAF14EAC99B1}"/>
                </a:ext>
              </a:extLst>
            </p:cNvPr>
            <p:cNvSpPr/>
            <p:nvPr/>
          </p:nvSpPr>
          <p:spPr>
            <a:xfrm>
              <a:off x="2927350" y="3406773"/>
              <a:ext cx="590554" cy="936625"/>
            </a:xfrm>
            <a:custGeom>
              <a:avLst/>
              <a:gdLst>
                <a:gd name="connsiteX0" fmla="*/ 0 w 590554"/>
                <a:gd name="connsiteY0" fmla="*/ 0 h 936625"/>
                <a:gd name="connsiteX1" fmla="*/ 590554 w 590554"/>
                <a:gd name="connsiteY1" fmla="*/ 685048 h 936625"/>
                <a:gd name="connsiteX2" fmla="*/ 590554 w 590554"/>
                <a:gd name="connsiteY2" fmla="*/ 936625 h 936625"/>
                <a:gd name="connsiteX3" fmla="*/ 0 w 590554"/>
                <a:gd name="connsiteY3" fmla="*/ 251577 h 93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4" h="936625">
                  <a:moveTo>
                    <a:pt x="0" y="0"/>
                  </a:moveTo>
                  <a:lnTo>
                    <a:pt x="590554" y="685048"/>
                  </a:lnTo>
                  <a:lnTo>
                    <a:pt x="590554" y="936625"/>
                  </a:lnTo>
                  <a:lnTo>
                    <a:pt x="0" y="251577"/>
                  </a:lnTo>
                  <a:close/>
                </a:path>
              </a:pathLst>
            </a:custGeom>
            <a:solidFill>
              <a:srgbClr val="FFFF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AF0F36FC-D66D-4B0D-9C27-FE80887F0322}"/>
                </a:ext>
              </a:extLst>
            </p:cNvPr>
            <p:cNvSpPr/>
            <p:nvPr/>
          </p:nvSpPr>
          <p:spPr>
            <a:xfrm>
              <a:off x="1507815" y="2397331"/>
              <a:ext cx="1208464" cy="67619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2" name="円: 塗りつぶしなし 401">
              <a:extLst>
                <a:ext uri="{FF2B5EF4-FFF2-40B4-BE49-F238E27FC236}">
                  <a16:creationId xmlns:a16="http://schemas.microsoft.com/office/drawing/2014/main" id="{591366D1-1F88-4E52-B79B-34FD4589849A}"/>
                </a:ext>
              </a:extLst>
            </p:cNvPr>
            <p:cNvSpPr/>
            <p:nvPr/>
          </p:nvSpPr>
          <p:spPr>
            <a:xfrm>
              <a:off x="1689100" y="2501900"/>
              <a:ext cx="831850" cy="438079"/>
            </a:xfrm>
            <a:prstGeom prst="donut">
              <a:avLst>
                <a:gd name="adj" fmla="val 8909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03" name="テキスト ボックス 402">
            <a:extLst>
              <a:ext uri="{FF2B5EF4-FFF2-40B4-BE49-F238E27FC236}">
                <a16:creationId xmlns:a16="http://schemas.microsoft.com/office/drawing/2014/main" id="{50E3618F-458B-4DEC-AC75-72D3EEF5D454}"/>
              </a:ext>
            </a:extLst>
          </p:cNvPr>
          <p:cNvSpPr txBox="1"/>
          <p:nvPr/>
        </p:nvSpPr>
        <p:spPr>
          <a:xfrm>
            <a:off x="6469285" y="516989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金萬</a:t>
            </a:r>
          </a:p>
        </p:txBody>
      </p: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5634FFC5-86E1-491E-892B-78C107B4D813}"/>
              </a:ext>
            </a:extLst>
          </p:cNvPr>
          <p:cNvGrpSpPr/>
          <p:nvPr/>
        </p:nvGrpSpPr>
        <p:grpSpPr>
          <a:xfrm>
            <a:off x="7249121" y="5032221"/>
            <a:ext cx="1544684" cy="1368089"/>
            <a:chOff x="6637329" y="1127975"/>
            <a:chExt cx="2565466" cy="2272171"/>
          </a:xfrm>
        </p:grpSpPr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EF3E4770-5207-46AE-BC0D-D29F5E8728BD}"/>
                </a:ext>
              </a:extLst>
            </p:cNvPr>
            <p:cNvGrpSpPr/>
            <p:nvPr/>
          </p:nvGrpSpPr>
          <p:grpSpPr>
            <a:xfrm>
              <a:off x="6637329" y="2037863"/>
              <a:ext cx="2565466" cy="1362283"/>
              <a:chOff x="62349" y="1963009"/>
              <a:chExt cx="5061103" cy="2687486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D044B4BA-C544-4D34-9B99-554C33BAFFBF}"/>
                  </a:ext>
                </a:extLst>
              </p:cNvPr>
              <p:cNvSpPr/>
              <p:nvPr/>
            </p:nvSpPr>
            <p:spPr>
              <a:xfrm>
                <a:off x="656154" y="3181351"/>
                <a:ext cx="3873498" cy="1469144"/>
              </a:xfrm>
              <a:custGeom>
                <a:avLst/>
                <a:gdLst>
                  <a:gd name="connsiteX0" fmla="*/ 0 w 4050291"/>
                  <a:gd name="connsiteY0" fmla="*/ 0 h 1509039"/>
                  <a:gd name="connsiteX1" fmla="*/ 4050291 w 4050291"/>
                  <a:gd name="connsiteY1" fmla="*/ 0 h 1509039"/>
                  <a:gd name="connsiteX2" fmla="*/ 4040337 w 4050291"/>
                  <a:gd name="connsiteY2" fmla="*/ 147575 h 1509039"/>
                  <a:gd name="connsiteX3" fmla="*/ 2025145 w 4050291"/>
                  <a:gd name="connsiteY3" fmla="*/ 1509039 h 1509039"/>
                  <a:gd name="connsiteX4" fmla="*/ 9953 w 4050291"/>
                  <a:gd name="connsiteY4" fmla="*/ 147575 h 150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291" h="1509039">
                    <a:moveTo>
                      <a:pt x="0" y="0"/>
                    </a:moveTo>
                    <a:lnTo>
                      <a:pt x="4050291" y="0"/>
                    </a:lnTo>
                    <a:lnTo>
                      <a:pt x="4040337" y="147575"/>
                    </a:lnTo>
                    <a:cubicBezTo>
                      <a:pt x="3936604" y="912289"/>
                      <a:pt x="3073960" y="1509039"/>
                      <a:pt x="2025145" y="1509039"/>
                    </a:cubicBezTo>
                    <a:cubicBezTo>
                      <a:pt x="976330" y="1509039"/>
                      <a:pt x="113687" y="912289"/>
                      <a:pt x="9953" y="14757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0">
                    <a:srgbClr val="ED7D31">
                      <a:lumMod val="50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06CAEA0B-BA27-4877-821A-685C3839C884}"/>
                  </a:ext>
                </a:extLst>
              </p:cNvPr>
              <p:cNvSpPr/>
              <p:nvPr/>
            </p:nvSpPr>
            <p:spPr>
              <a:xfrm rot="20700000" flipH="1">
                <a:off x="4100948" y="2662528"/>
                <a:ext cx="1022504" cy="616414"/>
              </a:xfrm>
              <a:prstGeom prst="round2SameRect">
                <a:avLst>
                  <a:gd name="adj1" fmla="val 50000"/>
                  <a:gd name="adj2" fmla="val 28947"/>
                </a:avLst>
              </a:pr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四角形: 上の 2 つの角を丸める 534">
                <a:extLst>
                  <a:ext uri="{FF2B5EF4-FFF2-40B4-BE49-F238E27FC236}">
                    <a16:creationId xmlns:a16="http://schemas.microsoft.com/office/drawing/2014/main" id="{BF41CF48-CB59-4F59-901F-750B8E1F7FD4}"/>
                  </a:ext>
                </a:extLst>
              </p:cNvPr>
              <p:cNvSpPr/>
              <p:nvPr/>
            </p:nvSpPr>
            <p:spPr>
              <a:xfrm rot="900000">
                <a:off x="62349" y="2662528"/>
                <a:ext cx="1022504" cy="616414"/>
              </a:xfrm>
              <a:prstGeom prst="round2SameRect">
                <a:avLst>
                  <a:gd name="adj1" fmla="val 50000"/>
                  <a:gd name="adj2" fmla="val 28947"/>
                </a:avLst>
              </a:pr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6053E5E1-184E-4128-B97F-378CB7787E0A}"/>
                  </a:ext>
                </a:extLst>
              </p:cNvPr>
              <p:cNvSpPr/>
              <p:nvPr/>
            </p:nvSpPr>
            <p:spPr>
              <a:xfrm rot="6519001">
                <a:off x="410418" y="2780265"/>
                <a:ext cx="62149" cy="646595"/>
              </a:xfrm>
              <a:prstGeom prst="moon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7E178186-3C9D-473A-8136-D5BB2339EFA9}"/>
                  </a:ext>
                </a:extLst>
              </p:cNvPr>
              <p:cNvSpPr/>
              <p:nvPr/>
            </p:nvSpPr>
            <p:spPr>
              <a:xfrm rot="15080999" flipH="1">
                <a:off x="4713234" y="2780265"/>
                <a:ext cx="62149" cy="646595"/>
              </a:xfrm>
              <a:prstGeom prst="moon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4256B518-45AC-4BED-A953-FE2A156DA0FC}"/>
                  </a:ext>
                </a:extLst>
              </p:cNvPr>
              <p:cNvSpPr/>
              <p:nvPr/>
            </p:nvSpPr>
            <p:spPr>
              <a:xfrm>
                <a:off x="573601" y="2038350"/>
                <a:ext cx="4038600" cy="2109787"/>
              </a:xfrm>
              <a:custGeom>
                <a:avLst/>
                <a:gdLst>
                  <a:gd name="connsiteX0" fmla="*/ 2019300 w 4038600"/>
                  <a:gd name="connsiteY0" fmla="*/ 0 h 2109787"/>
                  <a:gd name="connsiteX1" fmla="*/ 4038600 w 4038600"/>
                  <a:gd name="connsiteY1" fmla="*/ 1019175 h 2109787"/>
                  <a:gd name="connsiteX2" fmla="*/ 4035027 w 4038600"/>
                  <a:gd name="connsiteY2" fmla="*/ 1054894 h 2109787"/>
                  <a:gd name="connsiteX3" fmla="*/ 4038600 w 4038600"/>
                  <a:gd name="connsiteY3" fmla="*/ 1090612 h 2109787"/>
                  <a:gd name="connsiteX4" fmla="*/ 2019300 w 4038600"/>
                  <a:gd name="connsiteY4" fmla="*/ 2109787 h 2109787"/>
                  <a:gd name="connsiteX5" fmla="*/ 0 w 4038600"/>
                  <a:gd name="connsiteY5" fmla="*/ 1090612 h 2109787"/>
                  <a:gd name="connsiteX6" fmla="*/ 3574 w 4038600"/>
                  <a:gd name="connsiteY6" fmla="*/ 1054894 h 2109787"/>
                  <a:gd name="connsiteX7" fmla="*/ 0 w 4038600"/>
                  <a:gd name="connsiteY7" fmla="*/ 1019175 h 2109787"/>
                  <a:gd name="connsiteX8" fmla="*/ 2019300 w 4038600"/>
                  <a:gd name="connsiteY8" fmla="*/ 0 h 210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38600" h="2109787">
                    <a:moveTo>
                      <a:pt x="2019300" y="0"/>
                    </a:moveTo>
                    <a:cubicBezTo>
                      <a:pt x="3134529" y="0"/>
                      <a:pt x="4038600" y="456300"/>
                      <a:pt x="4038600" y="1019175"/>
                    </a:cubicBezTo>
                    <a:lnTo>
                      <a:pt x="4035027" y="1054894"/>
                    </a:lnTo>
                    <a:lnTo>
                      <a:pt x="4038600" y="1090612"/>
                    </a:lnTo>
                    <a:cubicBezTo>
                      <a:pt x="4038600" y="1653487"/>
                      <a:pt x="3134529" y="2109787"/>
                      <a:pt x="2019300" y="2109787"/>
                    </a:cubicBezTo>
                    <a:cubicBezTo>
                      <a:pt x="904071" y="2109787"/>
                      <a:pt x="0" y="1653487"/>
                      <a:pt x="0" y="1090612"/>
                    </a:cubicBezTo>
                    <a:lnTo>
                      <a:pt x="3574" y="1054894"/>
                    </a:lnTo>
                    <a:lnTo>
                      <a:pt x="0" y="1019175"/>
                    </a:lnTo>
                    <a:cubicBezTo>
                      <a:pt x="0" y="456300"/>
                      <a:pt x="904071" y="0"/>
                      <a:pt x="201930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67EFF240-9825-4E07-8993-82C1E1D4278C}"/>
                  </a:ext>
                </a:extLst>
              </p:cNvPr>
              <p:cNvSpPr/>
              <p:nvPr/>
            </p:nvSpPr>
            <p:spPr>
              <a:xfrm>
                <a:off x="770614" y="2407832"/>
                <a:ext cx="3634262" cy="1577960"/>
              </a:xfrm>
              <a:custGeom>
                <a:avLst/>
                <a:gdLst>
                  <a:gd name="connsiteX0" fmla="*/ 1817131 w 3634262"/>
                  <a:gd name="connsiteY0" fmla="*/ 0 h 1577960"/>
                  <a:gd name="connsiteX1" fmla="*/ 3614997 w 3634262"/>
                  <a:gd name="connsiteY1" fmla="*/ 726404 h 1577960"/>
                  <a:gd name="connsiteX2" fmla="*/ 3634262 w 3634262"/>
                  <a:gd name="connsiteY2" fmla="*/ 788980 h 1577960"/>
                  <a:gd name="connsiteX3" fmla="*/ 3614997 w 3634262"/>
                  <a:gd name="connsiteY3" fmla="*/ 851556 h 1577960"/>
                  <a:gd name="connsiteX4" fmla="*/ 1817131 w 3634262"/>
                  <a:gd name="connsiteY4" fmla="*/ 1577960 h 1577960"/>
                  <a:gd name="connsiteX5" fmla="*/ 19265 w 3634262"/>
                  <a:gd name="connsiteY5" fmla="*/ 851556 h 1577960"/>
                  <a:gd name="connsiteX6" fmla="*/ 0 w 3634262"/>
                  <a:gd name="connsiteY6" fmla="*/ 788980 h 1577960"/>
                  <a:gd name="connsiteX7" fmla="*/ 19265 w 3634262"/>
                  <a:gd name="connsiteY7" fmla="*/ 726404 h 1577960"/>
                  <a:gd name="connsiteX8" fmla="*/ 1817131 w 3634262"/>
                  <a:gd name="connsiteY8" fmla="*/ 0 h 157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4262" h="1577960">
                    <a:moveTo>
                      <a:pt x="1817131" y="0"/>
                    </a:moveTo>
                    <a:cubicBezTo>
                      <a:pt x="2703965" y="0"/>
                      <a:pt x="3443876" y="311846"/>
                      <a:pt x="3614997" y="726404"/>
                    </a:cubicBezTo>
                    <a:lnTo>
                      <a:pt x="3634262" y="788980"/>
                    </a:lnTo>
                    <a:lnTo>
                      <a:pt x="3614997" y="851556"/>
                    </a:lnTo>
                    <a:cubicBezTo>
                      <a:pt x="3443876" y="1266114"/>
                      <a:pt x="2703965" y="1577960"/>
                      <a:pt x="1817131" y="1577960"/>
                    </a:cubicBezTo>
                    <a:cubicBezTo>
                      <a:pt x="930297" y="1577960"/>
                      <a:pt x="190386" y="1266114"/>
                      <a:pt x="19265" y="851556"/>
                    </a:cubicBezTo>
                    <a:lnTo>
                      <a:pt x="0" y="788980"/>
                    </a:lnTo>
                    <a:lnTo>
                      <a:pt x="19265" y="726404"/>
                    </a:lnTo>
                    <a:cubicBezTo>
                      <a:pt x="190386" y="311846"/>
                      <a:pt x="930297" y="0"/>
                      <a:pt x="1817131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C26A9108-AC9D-47C3-838A-4FA04E99C12F}"/>
                  </a:ext>
                </a:extLst>
              </p:cNvPr>
              <p:cNvGrpSpPr/>
              <p:nvPr/>
            </p:nvGrpSpPr>
            <p:grpSpPr>
              <a:xfrm>
                <a:off x="573601" y="2038350"/>
                <a:ext cx="4038600" cy="2109787"/>
                <a:chOff x="1638300" y="2038350"/>
                <a:chExt cx="4038600" cy="2109787"/>
              </a:xfrm>
            </p:grpSpPr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BF2E1919-4C04-400B-80D3-922FCF07BD4E}"/>
                    </a:ext>
                  </a:extLst>
                </p:cNvPr>
                <p:cNvSpPr/>
                <p:nvPr/>
              </p:nvSpPr>
              <p:spPr>
                <a:xfrm>
                  <a:off x="1638300" y="2038350"/>
                  <a:ext cx="4038600" cy="2109787"/>
                </a:xfrm>
                <a:custGeom>
                  <a:avLst/>
                  <a:gdLst>
                    <a:gd name="connsiteX0" fmla="*/ 2019299 w 4038600"/>
                    <a:gd name="connsiteY0" fmla="*/ 127942 h 2109787"/>
                    <a:gd name="connsiteX1" fmla="*/ 184149 w 4038600"/>
                    <a:gd name="connsiteY1" fmla="*/ 1037692 h 2109787"/>
                    <a:gd name="connsiteX2" fmla="*/ 2019299 w 4038600"/>
                    <a:gd name="connsiteY2" fmla="*/ 1947442 h 2109787"/>
                    <a:gd name="connsiteX3" fmla="*/ 3854449 w 4038600"/>
                    <a:gd name="connsiteY3" fmla="*/ 1037692 h 2109787"/>
                    <a:gd name="connsiteX4" fmla="*/ 2019299 w 4038600"/>
                    <a:gd name="connsiteY4" fmla="*/ 127942 h 2109787"/>
                    <a:gd name="connsiteX5" fmla="*/ 2019300 w 4038600"/>
                    <a:gd name="connsiteY5" fmla="*/ 0 h 2109787"/>
                    <a:gd name="connsiteX6" fmla="*/ 4038600 w 4038600"/>
                    <a:gd name="connsiteY6" fmla="*/ 1019175 h 2109787"/>
                    <a:gd name="connsiteX7" fmla="*/ 4035027 w 4038600"/>
                    <a:gd name="connsiteY7" fmla="*/ 1054894 h 2109787"/>
                    <a:gd name="connsiteX8" fmla="*/ 4038600 w 4038600"/>
                    <a:gd name="connsiteY8" fmla="*/ 1090612 h 2109787"/>
                    <a:gd name="connsiteX9" fmla="*/ 2019300 w 4038600"/>
                    <a:gd name="connsiteY9" fmla="*/ 2109787 h 2109787"/>
                    <a:gd name="connsiteX10" fmla="*/ 0 w 4038600"/>
                    <a:gd name="connsiteY10" fmla="*/ 1090612 h 2109787"/>
                    <a:gd name="connsiteX11" fmla="*/ 3574 w 4038600"/>
                    <a:gd name="connsiteY11" fmla="*/ 1054894 h 2109787"/>
                    <a:gd name="connsiteX12" fmla="*/ 0 w 4038600"/>
                    <a:gd name="connsiteY12" fmla="*/ 1019175 h 2109787"/>
                    <a:gd name="connsiteX13" fmla="*/ 2019300 w 4038600"/>
                    <a:gd name="connsiteY13" fmla="*/ 0 h 2109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8600" h="2109787">
                      <a:moveTo>
                        <a:pt x="2019299" y="127942"/>
                      </a:moveTo>
                      <a:cubicBezTo>
                        <a:pt x="1005774" y="127942"/>
                        <a:pt x="184149" y="535251"/>
                        <a:pt x="184149" y="1037692"/>
                      </a:cubicBezTo>
                      <a:cubicBezTo>
                        <a:pt x="184149" y="1540133"/>
                        <a:pt x="1005774" y="1947442"/>
                        <a:pt x="2019299" y="1947442"/>
                      </a:cubicBezTo>
                      <a:cubicBezTo>
                        <a:pt x="3032824" y="1947442"/>
                        <a:pt x="3854449" y="1540133"/>
                        <a:pt x="3854449" y="1037692"/>
                      </a:cubicBezTo>
                      <a:cubicBezTo>
                        <a:pt x="3854449" y="535251"/>
                        <a:pt x="3032824" y="127942"/>
                        <a:pt x="2019299" y="127942"/>
                      </a:cubicBezTo>
                      <a:close/>
                      <a:moveTo>
                        <a:pt x="2019300" y="0"/>
                      </a:moveTo>
                      <a:cubicBezTo>
                        <a:pt x="3134529" y="0"/>
                        <a:pt x="4038600" y="456300"/>
                        <a:pt x="4038600" y="1019175"/>
                      </a:cubicBezTo>
                      <a:lnTo>
                        <a:pt x="4035027" y="1054894"/>
                      </a:lnTo>
                      <a:lnTo>
                        <a:pt x="4038600" y="1090612"/>
                      </a:lnTo>
                      <a:cubicBezTo>
                        <a:pt x="4038600" y="1653487"/>
                        <a:pt x="3134529" y="2109787"/>
                        <a:pt x="2019300" y="2109787"/>
                      </a:cubicBezTo>
                      <a:cubicBezTo>
                        <a:pt x="904071" y="2109787"/>
                        <a:pt x="0" y="1653487"/>
                        <a:pt x="0" y="1090612"/>
                      </a:cubicBezTo>
                      <a:lnTo>
                        <a:pt x="3574" y="1054894"/>
                      </a:lnTo>
                      <a:lnTo>
                        <a:pt x="0" y="1019175"/>
                      </a:lnTo>
                      <a:cubicBezTo>
                        <a:pt x="0" y="456300"/>
                        <a:pt x="904071" y="0"/>
                        <a:pt x="20193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81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A36DCA47-C5A7-4ADD-AB1F-C7E523019C4C}"/>
                    </a:ext>
                  </a:extLst>
                </p:cNvPr>
                <p:cNvSpPr/>
                <p:nvPr/>
              </p:nvSpPr>
              <p:spPr>
                <a:xfrm>
                  <a:off x="1905000" y="2070100"/>
                  <a:ext cx="3505200" cy="549732"/>
                </a:xfrm>
                <a:custGeom>
                  <a:avLst/>
                  <a:gdLst>
                    <a:gd name="connsiteX0" fmla="*/ 1776977 w 3553954"/>
                    <a:gd name="connsiteY0" fmla="*/ 0 h 556084"/>
                    <a:gd name="connsiteX1" fmla="*/ 3524641 w 3553954"/>
                    <a:gd name="connsiteY1" fmla="*/ 525350 h 556084"/>
                    <a:gd name="connsiteX2" fmla="*/ 3553954 w 3553954"/>
                    <a:gd name="connsiteY2" fmla="*/ 556084 h 556084"/>
                    <a:gd name="connsiteX3" fmla="*/ 3456678 w 3553954"/>
                    <a:gd name="connsiteY3" fmla="*/ 476127 h 556084"/>
                    <a:gd name="connsiteX4" fmla="*/ 1776977 w 3553954"/>
                    <a:gd name="connsiteY4" fmla="*/ 30163 h 556084"/>
                    <a:gd name="connsiteX5" fmla="*/ 97276 w 3553954"/>
                    <a:gd name="connsiteY5" fmla="*/ 476127 h 556084"/>
                    <a:gd name="connsiteX6" fmla="*/ 0 w 3553954"/>
                    <a:gd name="connsiteY6" fmla="*/ 556084 h 556084"/>
                    <a:gd name="connsiteX7" fmla="*/ 29314 w 3553954"/>
                    <a:gd name="connsiteY7" fmla="*/ 525350 h 556084"/>
                    <a:gd name="connsiteX8" fmla="*/ 1776977 w 3553954"/>
                    <a:gd name="connsiteY8" fmla="*/ 0 h 556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3954" h="556084">
                      <a:moveTo>
                        <a:pt x="1776977" y="0"/>
                      </a:moveTo>
                      <a:cubicBezTo>
                        <a:pt x="2531642" y="0"/>
                        <a:pt x="3188071" y="212428"/>
                        <a:pt x="3524641" y="525350"/>
                      </a:cubicBezTo>
                      <a:lnTo>
                        <a:pt x="3553954" y="556084"/>
                      </a:lnTo>
                      <a:lnTo>
                        <a:pt x="3456678" y="476127"/>
                      </a:lnTo>
                      <a:cubicBezTo>
                        <a:pt x="3092654" y="207064"/>
                        <a:pt x="2476187" y="30163"/>
                        <a:pt x="1776977" y="30163"/>
                      </a:cubicBezTo>
                      <a:cubicBezTo>
                        <a:pt x="1077767" y="30163"/>
                        <a:pt x="461300" y="207064"/>
                        <a:pt x="97276" y="476127"/>
                      </a:cubicBezTo>
                      <a:lnTo>
                        <a:pt x="0" y="556084"/>
                      </a:lnTo>
                      <a:lnTo>
                        <a:pt x="29314" y="525350"/>
                      </a:lnTo>
                      <a:cubicBezTo>
                        <a:pt x="365884" y="212428"/>
                        <a:pt x="1022313" y="0"/>
                        <a:pt x="177697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EDBFA604-76C2-4304-B6F1-A8E736820CFA}"/>
                    </a:ext>
                  </a:extLst>
                </p:cNvPr>
                <p:cNvSpPr/>
                <p:nvPr/>
              </p:nvSpPr>
              <p:spPr>
                <a:xfrm>
                  <a:off x="1674504" y="3318413"/>
                  <a:ext cx="3966195" cy="829724"/>
                </a:xfrm>
                <a:custGeom>
                  <a:avLst/>
                  <a:gdLst>
                    <a:gd name="connsiteX0" fmla="*/ 3966195 w 3966195"/>
                    <a:gd name="connsiteY0" fmla="*/ 0 h 829724"/>
                    <a:gd name="connsiteX1" fmla="*/ 3961372 w 3966195"/>
                    <a:gd name="connsiteY1" fmla="*/ 15948 h 829724"/>
                    <a:gd name="connsiteX2" fmla="*/ 1983097 w 3966195"/>
                    <a:gd name="connsiteY2" fmla="*/ 829724 h 829724"/>
                    <a:gd name="connsiteX3" fmla="*/ 4822 w 3966195"/>
                    <a:gd name="connsiteY3" fmla="*/ 15948 h 829724"/>
                    <a:gd name="connsiteX4" fmla="*/ 0 w 3966195"/>
                    <a:gd name="connsiteY4" fmla="*/ 0 h 829724"/>
                    <a:gd name="connsiteX5" fmla="*/ 19754 w 3966195"/>
                    <a:gd name="connsiteY5" fmla="*/ 38777 h 829724"/>
                    <a:gd name="connsiteX6" fmla="*/ 1983097 w 3966195"/>
                    <a:gd name="connsiteY6" fmla="*/ 767812 h 829724"/>
                    <a:gd name="connsiteX7" fmla="*/ 3946440 w 3966195"/>
                    <a:gd name="connsiteY7" fmla="*/ 38777 h 82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66195" h="829724">
                      <a:moveTo>
                        <a:pt x="3966195" y="0"/>
                      </a:moveTo>
                      <a:lnTo>
                        <a:pt x="3961372" y="15948"/>
                      </a:lnTo>
                      <a:cubicBezTo>
                        <a:pt x="3773080" y="480369"/>
                        <a:pt x="2958923" y="829724"/>
                        <a:pt x="1983097" y="829724"/>
                      </a:cubicBezTo>
                      <a:cubicBezTo>
                        <a:pt x="1007272" y="829724"/>
                        <a:pt x="193114" y="480369"/>
                        <a:pt x="4822" y="15948"/>
                      </a:cubicBezTo>
                      <a:lnTo>
                        <a:pt x="0" y="0"/>
                      </a:lnTo>
                      <a:lnTo>
                        <a:pt x="19754" y="38777"/>
                      </a:lnTo>
                      <a:cubicBezTo>
                        <a:pt x="280038" y="461143"/>
                        <a:pt x="1060610" y="767812"/>
                        <a:pt x="1983097" y="767812"/>
                      </a:cubicBezTo>
                      <a:cubicBezTo>
                        <a:pt x="2905584" y="767812"/>
                        <a:pt x="3686157" y="461143"/>
                        <a:pt x="3946440" y="3877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2152A3F4-B146-4B17-8D81-8485E0E2EBBA}"/>
                  </a:ext>
                </a:extLst>
              </p:cNvPr>
              <p:cNvGrpSpPr/>
              <p:nvPr/>
            </p:nvGrpSpPr>
            <p:grpSpPr>
              <a:xfrm>
                <a:off x="2001677" y="1963009"/>
                <a:ext cx="1497434" cy="808540"/>
                <a:chOff x="3977446" y="583207"/>
                <a:chExt cx="1497434" cy="808540"/>
              </a:xfrm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2D0F186A-1BFA-4973-9469-40FDB05B8E66}"/>
                    </a:ext>
                  </a:extLst>
                </p:cNvPr>
                <p:cNvSpPr/>
                <p:nvPr/>
              </p:nvSpPr>
              <p:spPr bwMode="auto">
                <a:xfrm rot="20700000">
                  <a:off x="4399041" y="583207"/>
                  <a:ext cx="755240" cy="64881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F420A406-C69E-42A4-B958-D8A61A2A0FB9}"/>
                    </a:ext>
                  </a:extLst>
                </p:cNvPr>
                <p:cNvSpPr/>
                <p:nvPr/>
              </p:nvSpPr>
              <p:spPr bwMode="auto">
                <a:xfrm rot="1800000">
                  <a:off x="4635591" y="605025"/>
                  <a:ext cx="739246" cy="63507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3D3686F2-2DB2-42F9-BFE2-D9618BCD12AA}"/>
                    </a:ext>
                  </a:extLst>
                </p:cNvPr>
                <p:cNvSpPr/>
                <p:nvPr/>
              </p:nvSpPr>
              <p:spPr bwMode="auto">
                <a:xfrm rot="20700000">
                  <a:off x="3977446" y="654851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F5F54C55-0C7C-423E-8763-D77AE2F15018}"/>
                    </a:ext>
                  </a:extLst>
                </p:cNvPr>
                <p:cNvSpPr/>
                <p:nvPr/>
              </p:nvSpPr>
              <p:spPr bwMode="auto">
                <a:xfrm rot="900000">
                  <a:off x="4655270" y="687638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DA225303-6CB3-480F-A1E6-512B9FAB6BEF}"/>
                  </a:ext>
                </a:extLst>
              </p:cNvPr>
              <p:cNvGrpSpPr/>
              <p:nvPr/>
            </p:nvGrpSpPr>
            <p:grpSpPr>
              <a:xfrm>
                <a:off x="2950525" y="2163034"/>
                <a:ext cx="1375919" cy="910432"/>
                <a:chOff x="4202394" y="583207"/>
                <a:chExt cx="1375919" cy="910432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C150DE4C-1668-4154-83B8-11DAB71D450C}"/>
                    </a:ext>
                  </a:extLst>
                </p:cNvPr>
                <p:cNvSpPr/>
                <p:nvPr/>
              </p:nvSpPr>
              <p:spPr bwMode="auto">
                <a:xfrm rot="20700000">
                  <a:off x="4399041" y="583207"/>
                  <a:ext cx="755240" cy="64881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F5A52A6F-9B73-48D7-88D3-403CAC3C5F56}"/>
                    </a:ext>
                  </a:extLst>
                </p:cNvPr>
                <p:cNvSpPr/>
                <p:nvPr/>
              </p:nvSpPr>
              <p:spPr bwMode="auto">
                <a:xfrm rot="1800000">
                  <a:off x="4730524" y="640273"/>
                  <a:ext cx="739246" cy="63507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505AA096-D6CF-49D4-962D-63C2B220FDF6}"/>
                    </a:ext>
                  </a:extLst>
                </p:cNvPr>
                <p:cNvSpPr/>
                <p:nvPr/>
              </p:nvSpPr>
              <p:spPr bwMode="auto">
                <a:xfrm rot="20700000">
                  <a:off x="4202394" y="663798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A6C5654F-88E7-40F1-9C0E-89036999C06B}"/>
                    </a:ext>
                  </a:extLst>
                </p:cNvPr>
                <p:cNvSpPr/>
                <p:nvPr/>
              </p:nvSpPr>
              <p:spPr bwMode="auto">
                <a:xfrm rot="900000">
                  <a:off x="4758703" y="789530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2DB423CD-6D46-48FE-88CF-5CE3E9D6B929}"/>
                  </a:ext>
                </a:extLst>
              </p:cNvPr>
              <p:cNvGrpSpPr/>
              <p:nvPr/>
            </p:nvGrpSpPr>
            <p:grpSpPr>
              <a:xfrm rot="1295379">
                <a:off x="1639690" y="2453771"/>
                <a:ext cx="747442" cy="205544"/>
                <a:chOff x="4313676" y="5898297"/>
                <a:chExt cx="1054737" cy="290049"/>
              </a:xfrm>
            </p:grpSpPr>
            <p:sp>
              <p:nvSpPr>
                <p:cNvPr id="634" name="四角形: 角を丸くする 633">
                  <a:extLst>
                    <a:ext uri="{FF2B5EF4-FFF2-40B4-BE49-F238E27FC236}">
                      <a16:creationId xmlns:a16="http://schemas.microsoft.com/office/drawing/2014/main" id="{41E148AE-96C7-4016-B2F2-1C329815FB18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rgbClr val="70AD47">
                      <a:lumMod val="40000"/>
                      <a:lumOff val="60000"/>
                    </a:srgbClr>
                  </a:fgClr>
                  <a:bgClr>
                    <a:srgbClr val="92D050"/>
                  </a:bgClr>
                </a:patt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4A676494-F903-4658-9752-DFCA7AD8362E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E7507FE2-B036-4E53-B271-B1754A3E8428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58FF1147-8E7D-4E67-8169-E960FB53CBBA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D1E34A86-57D1-405D-82C2-6353A8F3B377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0C989EB0-8555-4988-B0B0-A7D015846081}"/>
                  </a:ext>
                </a:extLst>
              </p:cNvPr>
              <p:cNvGrpSpPr/>
              <p:nvPr/>
            </p:nvGrpSpPr>
            <p:grpSpPr>
              <a:xfrm rot="1295379">
                <a:off x="2045132" y="2445145"/>
                <a:ext cx="747442" cy="205544"/>
                <a:chOff x="4313676" y="5898297"/>
                <a:chExt cx="1054737" cy="290049"/>
              </a:xfrm>
            </p:grpSpPr>
            <p:sp>
              <p:nvSpPr>
                <p:cNvPr id="629" name="四角形: 角を丸くする 628">
                  <a:extLst>
                    <a:ext uri="{FF2B5EF4-FFF2-40B4-BE49-F238E27FC236}">
                      <a16:creationId xmlns:a16="http://schemas.microsoft.com/office/drawing/2014/main" id="{E93D4C7E-E5E1-4480-AD2A-384F47A8BF45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rgbClr val="70AD47">
                      <a:lumMod val="40000"/>
                      <a:lumOff val="60000"/>
                    </a:srgbClr>
                  </a:fgClr>
                  <a:bgClr>
                    <a:srgbClr val="92D050"/>
                  </a:bgClr>
                </a:patt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E0B735FF-3FD8-49B8-9967-9484E3D72EF9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7712AAEE-3B13-49F4-977D-B2C407F52E82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098B760D-B105-443C-8A02-6D7E5442DF36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C0BB6B5C-B48C-447B-8191-ECDAE95E3AE8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4346AA2D-15B0-46ED-AA81-149CAA005D33}"/>
                  </a:ext>
                </a:extLst>
              </p:cNvPr>
              <p:cNvGrpSpPr/>
              <p:nvPr/>
            </p:nvGrpSpPr>
            <p:grpSpPr>
              <a:xfrm rot="822682">
                <a:off x="1458535" y="2557288"/>
                <a:ext cx="747442" cy="205544"/>
                <a:chOff x="4313676" y="5898297"/>
                <a:chExt cx="1054737" cy="290049"/>
              </a:xfrm>
            </p:grpSpPr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4B340507-FA1A-4708-8AFF-5B2B480E7A63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rgbClr val="70AD47">
                      <a:lumMod val="40000"/>
                      <a:lumOff val="60000"/>
                    </a:srgbClr>
                  </a:fgClr>
                  <a:bgClr>
                    <a:srgbClr val="92D050"/>
                  </a:bgClr>
                </a:patt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9BA535FE-A0C8-4564-9D66-CB12327F3FD1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5C8B37D1-1CB3-46F1-992E-DA25B7AC1A58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52C1DA14-E674-418C-9541-656FA0E9F15C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66199180-41B5-483B-BDAB-21C3622D952D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E80ED6A4-CB63-4662-9C21-2ACF4DA3B753}"/>
                  </a:ext>
                </a:extLst>
              </p:cNvPr>
              <p:cNvGrpSpPr/>
              <p:nvPr/>
            </p:nvGrpSpPr>
            <p:grpSpPr>
              <a:xfrm>
                <a:off x="2158797" y="2652204"/>
                <a:ext cx="747442" cy="205544"/>
                <a:chOff x="4313676" y="5898297"/>
                <a:chExt cx="1054737" cy="290049"/>
              </a:xfrm>
            </p:grpSpPr>
            <p:sp>
              <p:nvSpPr>
                <p:cNvPr id="619" name="四角形: 角を丸くする 618">
                  <a:extLst>
                    <a:ext uri="{FF2B5EF4-FFF2-40B4-BE49-F238E27FC236}">
                      <a16:creationId xmlns:a16="http://schemas.microsoft.com/office/drawing/2014/main" id="{B805E615-4BF0-4235-8C54-E0C192E28A61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rgbClr val="70AD47">
                      <a:lumMod val="40000"/>
                      <a:lumOff val="60000"/>
                    </a:srgbClr>
                  </a:fgClr>
                  <a:bgClr>
                    <a:srgbClr val="92D050"/>
                  </a:bgClr>
                </a:patt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1E0A87EF-AB25-4D49-BF08-860A209715CF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4C4DDC3B-6DEB-446F-94E9-DBA6B4A0CE71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FB6E1DAD-12DE-496B-8181-50BDC1B8FA38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9643706D-3AA0-48B3-A0EF-51AFB3036DAC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0A557142-B5C1-4ACB-8866-5DBEF5F68552}"/>
                  </a:ext>
                </a:extLst>
              </p:cNvPr>
              <p:cNvSpPr/>
              <p:nvPr/>
            </p:nvSpPr>
            <p:spPr>
              <a:xfrm>
                <a:off x="1532790" y="2864329"/>
                <a:ext cx="2557706" cy="26775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4AB189D8-993D-4973-AF93-F587EA90DCCD}"/>
                  </a:ext>
                </a:extLst>
              </p:cNvPr>
              <p:cNvGrpSpPr/>
              <p:nvPr/>
            </p:nvGrpSpPr>
            <p:grpSpPr>
              <a:xfrm>
                <a:off x="3318514" y="2847937"/>
                <a:ext cx="1004598" cy="358842"/>
                <a:chOff x="4749224" y="3635134"/>
                <a:chExt cx="1507418" cy="660159"/>
              </a:xfrm>
              <a:solidFill>
                <a:sysClr val="window" lastClr="FFFFFF"/>
              </a:solidFill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D950B375-C258-4FE8-BF3D-2DF71D20D8FB}"/>
                    </a:ext>
                  </a:extLst>
                </p:cNvPr>
                <p:cNvSpPr/>
                <p:nvPr/>
              </p:nvSpPr>
              <p:spPr>
                <a:xfrm>
                  <a:off x="4749224" y="3635134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530265B5-D42C-490F-9012-AC6C89C2B157}"/>
                    </a:ext>
                  </a:extLst>
                </p:cNvPr>
                <p:cNvSpPr/>
                <p:nvPr/>
              </p:nvSpPr>
              <p:spPr>
                <a:xfrm>
                  <a:off x="4749224" y="3719867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2C49579B-2970-4AF0-8BE8-67B104D3E9A3}"/>
                    </a:ext>
                  </a:extLst>
                </p:cNvPr>
                <p:cNvSpPr/>
                <p:nvPr/>
              </p:nvSpPr>
              <p:spPr>
                <a:xfrm>
                  <a:off x="4749224" y="3804600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06EC9CAB-5C5B-476B-9949-1A61BF63E0D9}"/>
                    </a:ext>
                  </a:extLst>
                </p:cNvPr>
                <p:cNvSpPr/>
                <p:nvPr/>
              </p:nvSpPr>
              <p:spPr>
                <a:xfrm>
                  <a:off x="4749224" y="3889333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B6237907-314F-46DA-A474-A0B05281198D}"/>
                    </a:ext>
                  </a:extLst>
                </p:cNvPr>
                <p:cNvSpPr/>
                <p:nvPr/>
              </p:nvSpPr>
              <p:spPr>
                <a:xfrm>
                  <a:off x="4749224" y="3974066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74B08EBC-3401-4A2B-AEBA-3A15509A563C}"/>
                    </a:ext>
                  </a:extLst>
                </p:cNvPr>
                <p:cNvSpPr/>
                <p:nvPr/>
              </p:nvSpPr>
              <p:spPr>
                <a:xfrm>
                  <a:off x="4749224" y="4058798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B32F6A43-8089-41C8-9E08-2319B1C064CE}"/>
                  </a:ext>
                </a:extLst>
              </p:cNvPr>
              <p:cNvGrpSpPr/>
              <p:nvPr/>
            </p:nvGrpSpPr>
            <p:grpSpPr>
              <a:xfrm>
                <a:off x="2887533" y="2875700"/>
                <a:ext cx="1004598" cy="358842"/>
                <a:chOff x="4749224" y="3635134"/>
                <a:chExt cx="1507418" cy="660159"/>
              </a:xfrm>
              <a:solidFill>
                <a:sysClr val="window" lastClr="FFFFFF"/>
              </a:solidFill>
            </p:grpSpPr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E44EE5B6-77B2-4F17-8CCA-DB6E47832E19}"/>
                    </a:ext>
                  </a:extLst>
                </p:cNvPr>
                <p:cNvSpPr/>
                <p:nvPr/>
              </p:nvSpPr>
              <p:spPr>
                <a:xfrm>
                  <a:off x="4749224" y="3635134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BEB11B64-35AA-434F-AA15-90C4852E300D}"/>
                    </a:ext>
                  </a:extLst>
                </p:cNvPr>
                <p:cNvSpPr/>
                <p:nvPr/>
              </p:nvSpPr>
              <p:spPr>
                <a:xfrm>
                  <a:off x="4749224" y="3719867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FFAF61AB-DF03-4335-A4CC-015299620503}"/>
                    </a:ext>
                  </a:extLst>
                </p:cNvPr>
                <p:cNvSpPr/>
                <p:nvPr/>
              </p:nvSpPr>
              <p:spPr>
                <a:xfrm>
                  <a:off x="4749224" y="3804600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28B63FA4-1F14-4F35-9042-114B8EAB45A5}"/>
                    </a:ext>
                  </a:extLst>
                </p:cNvPr>
                <p:cNvSpPr/>
                <p:nvPr/>
              </p:nvSpPr>
              <p:spPr>
                <a:xfrm>
                  <a:off x="4749224" y="3889333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18522207-052E-442B-A132-F7461097FCD5}"/>
                    </a:ext>
                  </a:extLst>
                </p:cNvPr>
                <p:cNvSpPr/>
                <p:nvPr/>
              </p:nvSpPr>
              <p:spPr>
                <a:xfrm>
                  <a:off x="4749224" y="3974066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E5FE091B-67F1-4A8C-AD64-FF31D137C5DB}"/>
                    </a:ext>
                  </a:extLst>
                </p:cNvPr>
                <p:cNvSpPr/>
                <p:nvPr/>
              </p:nvSpPr>
              <p:spPr>
                <a:xfrm>
                  <a:off x="4749224" y="4058798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C9B85963-BB9C-485F-A060-BBDAF72289D7}"/>
                  </a:ext>
                </a:extLst>
              </p:cNvPr>
              <p:cNvGrpSpPr/>
              <p:nvPr/>
            </p:nvGrpSpPr>
            <p:grpSpPr>
              <a:xfrm>
                <a:off x="3165344" y="3100119"/>
                <a:ext cx="1004598" cy="358842"/>
                <a:chOff x="4749224" y="3635134"/>
                <a:chExt cx="1507418" cy="660159"/>
              </a:xfrm>
              <a:solidFill>
                <a:sysClr val="window" lastClr="FFFFFF"/>
              </a:solidFill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6AE35210-6C4D-4A89-BA57-2208E6745C1B}"/>
                    </a:ext>
                  </a:extLst>
                </p:cNvPr>
                <p:cNvSpPr/>
                <p:nvPr/>
              </p:nvSpPr>
              <p:spPr>
                <a:xfrm>
                  <a:off x="4749224" y="3635134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B672FDB5-12B2-45DE-8EDB-5948D942B78A}"/>
                    </a:ext>
                  </a:extLst>
                </p:cNvPr>
                <p:cNvSpPr/>
                <p:nvPr/>
              </p:nvSpPr>
              <p:spPr>
                <a:xfrm>
                  <a:off x="4749224" y="3719867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DC112411-CFF3-481C-AF34-81B2AC9ACF95}"/>
                    </a:ext>
                  </a:extLst>
                </p:cNvPr>
                <p:cNvSpPr/>
                <p:nvPr/>
              </p:nvSpPr>
              <p:spPr>
                <a:xfrm>
                  <a:off x="4749224" y="3804600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4FB11B95-DBEB-4E0E-9BFB-323573426405}"/>
                    </a:ext>
                  </a:extLst>
                </p:cNvPr>
                <p:cNvSpPr/>
                <p:nvPr/>
              </p:nvSpPr>
              <p:spPr>
                <a:xfrm>
                  <a:off x="4749224" y="3889333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131C0727-D640-4D3F-94D4-956533E30628}"/>
                    </a:ext>
                  </a:extLst>
                </p:cNvPr>
                <p:cNvSpPr/>
                <p:nvPr/>
              </p:nvSpPr>
              <p:spPr>
                <a:xfrm>
                  <a:off x="4749224" y="3974066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A026AE92-F7BF-4B73-AC25-2BF17013CFF6}"/>
                    </a:ext>
                  </a:extLst>
                </p:cNvPr>
                <p:cNvSpPr/>
                <p:nvPr/>
              </p:nvSpPr>
              <p:spPr>
                <a:xfrm>
                  <a:off x="4749224" y="4058798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F5A95B8D-7015-4863-BC03-BAE29EECA07D}"/>
                  </a:ext>
                </a:extLst>
              </p:cNvPr>
              <p:cNvGrpSpPr/>
              <p:nvPr/>
            </p:nvGrpSpPr>
            <p:grpSpPr>
              <a:xfrm>
                <a:off x="882986" y="2491119"/>
                <a:ext cx="1508802" cy="653793"/>
                <a:chOff x="4825312" y="412180"/>
                <a:chExt cx="1508802" cy="653793"/>
              </a:xfrm>
              <a:solidFill>
                <a:sysClr val="window" lastClr="FFFFFF"/>
              </a:solidFill>
            </p:grpSpPr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05CA5660-6CF2-40D5-ADB8-EE2F07600FCA}"/>
                    </a:ext>
                  </a:extLst>
                </p:cNvPr>
                <p:cNvSpPr/>
                <p:nvPr/>
              </p:nvSpPr>
              <p:spPr>
                <a:xfrm>
                  <a:off x="4825312" y="412180"/>
                  <a:ext cx="1030316" cy="592144"/>
                </a:xfrm>
                <a:custGeom>
                  <a:avLst/>
                  <a:gdLst>
                    <a:gd name="connsiteX0" fmla="*/ 512617 w 1030316"/>
                    <a:gd name="connsiteY0" fmla="*/ 0 h 592144"/>
                    <a:gd name="connsiteX1" fmla="*/ 564283 w 1030316"/>
                    <a:gd name="connsiteY1" fmla="*/ 21401 h 592144"/>
                    <a:gd name="connsiteX2" fmla="*/ 1008916 w 1030316"/>
                    <a:gd name="connsiteY2" fmla="*/ 466034 h 592144"/>
                    <a:gd name="connsiteX3" fmla="*/ 1008916 w 1030316"/>
                    <a:gd name="connsiteY3" fmla="*/ 569366 h 592144"/>
                    <a:gd name="connsiteX4" fmla="*/ 986138 w 1030316"/>
                    <a:gd name="connsiteY4" fmla="*/ 592144 h 592144"/>
                    <a:gd name="connsiteX5" fmla="*/ 49261 w 1030316"/>
                    <a:gd name="connsiteY5" fmla="*/ 592144 h 592144"/>
                    <a:gd name="connsiteX6" fmla="*/ 21400 w 1030316"/>
                    <a:gd name="connsiteY6" fmla="*/ 564283 h 592144"/>
                    <a:gd name="connsiteX7" fmla="*/ 21400 w 1030316"/>
                    <a:gd name="connsiteY7" fmla="*/ 460951 h 592144"/>
                    <a:gd name="connsiteX8" fmla="*/ 460950 w 1030316"/>
                    <a:gd name="connsiteY8" fmla="*/ 21401 h 592144"/>
                    <a:gd name="connsiteX9" fmla="*/ 512617 w 1030316"/>
                    <a:gd name="connsiteY9" fmla="*/ 0 h 592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0316" h="592144">
                      <a:moveTo>
                        <a:pt x="512617" y="0"/>
                      </a:moveTo>
                      <a:cubicBezTo>
                        <a:pt x="531316" y="0"/>
                        <a:pt x="550015" y="7134"/>
                        <a:pt x="564283" y="21401"/>
                      </a:cubicBezTo>
                      <a:lnTo>
                        <a:pt x="1008916" y="466034"/>
                      </a:lnTo>
                      <a:cubicBezTo>
                        <a:pt x="1037450" y="494569"/>
                        <a:pt x="1037450" y="540832"/>
                        <a:pt x="1008916" y="569366"/>
                      </a:cubicBezTo>
                      <a:lnTo>
                        <a:pt x="986138" y="592144"/>
                      </a:lnTo>
                      <a:lnTo>
                        <a:pt x="49261" y="592144"/>
                      </a:lnTo>
                      <a:lnTo>
                        <a:pt x="21400" y="564283"/>
                      </a:lnTo>
                      <a:cubicBezTo>
                        <a:pt x="-7134" y="535748"/>
                        <a:pt x="-7134" y="489485"/>
                        <a:pt x="21400" y="460951"/>
                      </a:cubicBezTo>
                      <a:lnTo>
                        <a:pt x="460950" y="21401"/>
                      </a:lnTo>
                      <a:cubicBezTo>
                        <a:pt x="475217" y="7134"/>
                        <a:pt x="493917" y="0"/>
                        <a:pt x="51261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A405E3E7-601A-4623-B849-94D45722B1F4}"/>
                    </a:ext>
                  </a:extLst>
                </p:cNvPr>
                <p:cNvSpPr/>
                <p:nvPr/>
              </p:nvSpPr>
              <p:spPr>
                <a:xfrm rot="5926603">
                  <a:off x="5687858" y="419717"/>
                  <a:ext cx="524761" cy="767751"/>
                </a:xfrm>
                <a:custGeom>
                  <a:avLst/>
                  <a:gdLst>
                    <a:gd name="connsiteX0" fmla="*/ 0 w 524761"/>
                    <a:gd name="connsiteY0" fmla="*/ 694684 h 767751"/>
                    <a:gd name="connsiteX1" fmla="*/ 0 w 524761"/>
                    <a:gd name="connsiteY1" fmla="*/ 73067 h 767751"/>
                    <a:gd name="connsiteX2" fmla="*/ 73067 w 524761"/>
                    <a:gd name="connsiteY2" fmla="*/ 0 h 767751"/>
                    <a:gd name="connsiteX3" fmla="*/ 406226 w 524761"/>
                    <a:gd name="connsiteY3" fmla="*/ 0 h 767751"/>
                    <a:gd name="connsiteX4" fmla="*/ 524761 w 524761"/>
                    <a:gd name="connsiteY4" fmla="*/ 767751 h 767751"/>
                    <a:gd name="connsiteX5" fmla="*/ 73067 w 524761"/>
                    <a:gd name="connsiteY5" fmla="*/ 767751 h 767751"/>
                    <a:gd name="connsiteX6" fmla="*/ 0 w 524761"/>
                    <a:gd name="connsiteY6" fmla="*/ 694684 h 767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4761" h="767751">
                      <a:moveTo>
                        <a:pt x="0" y="694684"/>
                      </a:moveTo>
                      <a:lnTo>
                        <a:pt x="0" y="73067"/>
                      </a:lnTo>
                      <a:cubicBezTo>
                        <a:pt x="0" y="32713"/>
                        <a:pt x="32713" y="0"/>
                        <a:pt x="73067" y="0"/>
                      </a:cubicBezTo>
                      <a:lnTo>
                        <a:pt x="406226" y="0"/>
                      </a:lnTo>
                      <a:lnTo>
                        <a:pt x="524761" y="767751"/>
                      </a:lnTo>
                      <a:lnTo>
                        <a:pt x="73067" y="767751"/>
                      </a:lnTo>
                      <a:cubicBezTo>
                        <a:pt x="32713" y="767751"/>
                        <a:pt x="0" y="735038"/>
                        <a:pt x="0" y="694684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1BA0BF83-15EB-4B29-963E-94DA9383F72E}"/>
                    </a:ext>
                  </a:extLst>
                </p:cNvPr>
                <p:cNvSpPr/>
                <p:nvPr/>
              </p:nvSpPr>
              <p:spPr>
                <a:xfrm rot="5400000">
                  <a:off x="5442046" y="542383"/>
                  <a:ext cx="224316" cy="767751"/>
                </a:xfrm>
                <a:custGeom>
                  <a:avLst/>
                  <a:gdLst>
                    <a:gd name="connsiteX0" fmla="*/ 0 w 224316"/>
                    <a:gd name="connsiteY0" fmla="*/ 694684 h 767751"/>
                    <a:gd name="connsiteX1" fmla="*/ 0 w 224316"/>
                    <a:gd name="connsiteY1" fmla="*/ 73067 h 767751"/>
                    <a:gd name="connsiteX2" fmla="*/ 73067 w 224316"/>
                    <a:gd name="connsiteY2" fmla="*/ 0 h 767751"/>
                    <a:gd name="connsiteX3" fmla="*/ 224316 w 224316"/>
                    <a:gd name="connsiteY3" fmla="*/ 0 h 767751"/>
                    <a:gd name="connsiteX4" fmla="*/ 224316 w 224316"/>
                    <a:gd name="connsiteY4" fmla="*/ 767751 h 767751"/>
                    <a:gd name="connsiteX5" fmla="*/ 73067 w 224316"/>
                    <a:gd name="connsiteY5" fmla="*/ 767751 h 767751"/>
                    <a:gd name="connsiteX6" fmla="*/ 0 w 224316"/>
                    <a:gd name="connsiteY6" fmla="*/ 694684 h 767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4316" h="767751">
                      <a:moveTo>
                        <a:pt x="0" y="694684"/>
                      </a:moveTo>
                      <a:lnTo>
                        <a:pt x="0" y="73067"/>
                      </a:lnTo>
                      <a:cubicBezTo>
                        <a:pt x="0" y="32713"/>
                        <a:pt x="32713" y="0"/>
                        <a:pt x="73067" y="0"/>
                      </a:cubicBezTo>
                      <a:lnTo>
                        <a:pt x="224316" y="0"/>
                      </a:lnTo>
                      <a:lnTo>
                        <a:pt x="224316" y="767751"/>
                      </a:lnTo>
                      <a:lnTo>
                        <a:pt x="73067" y="767751"/>
                      </a:lnTo>
                      <a:cubicBezTo>
                        <a:pt x="32713" y="767751"/>
                        <a:pt x="0" y="735038"/>
                        <a:pt x="0" y="694684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3369C96F-F4F9-400E-9B62-6A31296139FB}"/>
                  </a:ext>
                </a:extLst>
              </p:cNvPr>
              <p:cNvGrpSpPr/>
              <p:nvPr/>
            </p:nvGrpSpPr>
            <p:grpSpPr>
              <a:xfrm rot="21179797">
                <a:off x="1732281" y="2543614"/>
                <a:ext cx="1856318" cy="873889"/>
                <a:chOff x="1413292" y="818218"/>
                <a:chExt cx="2278412" cy="937047"/>
              </a:xfrm>
            </p:grpSpPr>
            <p:sp>
              <p:nvSpPr>
                <p:cNvPr id="593" name="楕円 10">
                  <a:extLst>
                    <a:ext uri="{FF2B5EF4-FFF2-40B4-BE49-F238E27FC236}">
                      <a16:creationId xmlns:a16="http://schemas.microsoft.com/office/drawing/2014/main" id="{D6F154C4-63B2-4D76-9E78-B145085A6E0C}"/>
                    </a:ext>
                  </a:extLst>
                </p:cNvPr>
                <p:cNvSpPr/>
                <p:nvPr/>
              </p:nvSpPr>
              <p:spPr>
                <a:xfrm rot="10800000">
                  <a:off x="1537187" y="906373"/>
                  <a:ext cx="1508382" cy="444989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  <a:gd name="connsiteX0" fmla="*/ 240666 w 1492006"/>
                    <a:gd name="connsiteY0" fmla="*/ 200227 h 567371"/>
                    <a:gd name="connsiteX1" fmla="*/ 849368 w 1492006"/>
                    <a:gd name="connsiteY1" fmla="*/ 178297 h 567371"/>
                    <a:gd name="connsiteX2" fmla="*/ 1238096 w 1492006"/>
                    <a:gd name="connsiteY2" fmla="*/ 19 h 567371"/>
                    <a:gd name="connsiteX3" fmla="*/ 1324362 w 1492006"/>
                    <a:gd name="connsiteY3" fmla="*/ 172548 h 567371"/>
                    <a:gd name="connsiteX4" fmla="*/ 1432191 w 1492006"/>
                    <a:gd name="connsiteY4" fmla="*/ 424514 h 567371"/>
                    <a:gd name="connsiteX5" fmla="*/ 970677 w 1492006"/>
                    <a:gd name="connsiteY5" fmla="*/ 405459 h 567371"/>
                    <a:gd name="connsiteX6" fmla="*/ 461179 w 1492006"/>
                    <a:gd name="connsiteY6" fmla="*/ 567211 h 567371"/>
                    <a:gd name="connsiteX7" fmla="*/ 73267 w 1492006"/>
                    <a:gd name="connsiteY7" fmla="*/ 371705 h 567371"/>
                    <a:gd name="connsiteX8" fmla="*/ 13146 w 1492006"/>
                    <a:gd name="connsiteY8" fmla="*/ 163921 h 567371"/>
                    <a:gd name="connsiteX9" fmla="*/ 240666 w 1492006"/>
                    <a:gd name="connsiteY9" fmla="*/ 200227 h 567371"/>
                    <a:gd name="connsiteX0" fmla="*/ 240666 w 1492006"/>
                    <a:gd name="connsiteY0" fmla="*/ 200227 h 576974"/>
                    <a:gd name="connsiteX1" fmla="*/ 849368 w 1492006"/>
                    <a:gd name="connsiteY1" fmla="*/ 178297 h 576974"/>
                    <a:gd name="connsiteX2" fmla="*/ 1238096 w 1492006"/>
                    <a:gd name="connsiteY2" fmla="*/ 19 h 576974"/>
                    <a:gd name="connsiteX3" fmla="*/ 1324362 w 1492006"/>
                    <a:gd name="connsiteY3" fmla="*/ 172548 h 576974"/>
                    <a:gd name="connsiteX4" fmla="*/ 1432191 w 1492006"/>
                    <a:gd name="connsiteY4" fmla="*/ 424514 h 576974"/>
                    <a:gd name="connsiteX5" fmla="*/ 893039 w 1492006"/>
                    <a:gd name="connsiteY5" fmla="*/ 534855 h 576974"/>
                    <a:gd name="connsiteX6" fmla="*/ 461179 w 1492006"/>
                    <a:gd name="connsiteY6" fmla="*/ 567211 h 576974"/>
                    <a:gd name="connsiteX7" fmla="*/ 73267 w 1492006"/>
                    <a:gd name="connsiteY7" fmla="*/ 371705 h 576974"/>
                    <a:gd name="connsiteX8" fmla="*/ 13146 w 1492006"/>
                    <a:gd name="connsiteY8" fmla="*/ 163921 h 576974"/>
                    <a:gd name="connsiteX9" fmla="*/ 240666 w 1492006"/>
                    <a:gd name="connsiteY9" fmla="*/ 200227 h 576974"/>
                    <a:gd name="connsiteX0" fmla="*/ 240666 w 1492006"/>
                    <a:gd name="connsiteY0" fmla="*/ 200227 h 573957"/>
                    <a:gd name="connsiteX1" fmla="*/ 849368 w 1492006"/>
                    <a:gd name="connsiteY1" fmla="*/ 178297 h 573957"/>
                    <a:gd name="connsiteX2" fmla="*/ 1238096 w 1492006"/>
                    <a:gd name="connsiteY2" fmla="*/ 19 h 573957"/>
                    <a:gd name="connsiteX3" fmla="*/ 1324362 w 1492006"/>
                    <a:gd name="connsiteY3" fmla="*/ 172548 h 573957"/>
                    <a:gd name="connsiteX4" fmla="*/ 1432191 w 1492006"/>
                    <a:gd name="connsiteY4" fmla="*/ 424514 h 573957"/>
                    <a:gd name="connsiteX5" fmla="*/ 893039 w 1492006"/>
                    <a:gd name="connsiteY5" fmla="*/ 534855 h 573957"/>
                    <a:gd name="connsiteX6" fmla="*/ 461179 w 1492006"/>
                    <a:gd name="connsiteY6" fmla="*/ 567211 h 573957"/>
                    <a:gd name="connsiteX7" fmla="*/ 288927 w 1492006"/>
                    <a:gd name="connsiteY7" fmla="*/ 414837 h 573957"/>
                    <a:gd name="connsiteX8" fmla="*/ 13146 w 1492006"/>
                    <a:gd name="connsiteY8" fmla="*/ 163921 h 573957"/>
                    <a:gd name="connsiteX9" fmla="*/ 240666 w 1492006"/>
                    <a:gd name="connsiteY9" fmla="*/ 200227 h 573957"/>
                    <a:gd name="connsiteX0" fmla="*/ 240666 w 1492006"/>
                    <a:gd name="connsiteY0" fmla="*/ 200227 h 573957"/>
                    <a:gd name="connsiteX1" fmla="*/ 849368 w 1492006"/>
                    <a:gd name="connsiteY1" fmla="*/ 178297 h 573957"/>
                    <a:gd name="connsiteX2" fmla="*/ 1238096 w 1492006"/>
                    <a:gd name="connsiteY2" fmla="*/ 19 h 573957"/>
                    <a:gd name="connsiteX3" fmla="*/ 1324362 w 1492006"/>
                    <a:gd name="connsiteY3" fmla="*/ 172548 h 573957"/>
                    <a:gd name="connsiteX4" fmla="*/ 1432191 w 1492006"/>
                    <a:gd name="connsiteY4" fmla="*/ 424514 h 573957"/>
                    <a:gd name="connsiteX5" fmla="*/ 893039 w 1492006"/>
                    <a:gd name="connsiteY5" fmla="*/ 534855 h 573957"/>
                    <a:gd name="connsiteX6" fmla="*/ 461179 w 1492006"/>
                    <a:gd name="connsiteY6" fmla="*/ 567211 h 573957"/>
                    <a:gd name="connsiteX7" fmla="*/ 288927 w 1492006"/>
                    <a:gd name="connsiteY7" fmla="*/ 414837 h 573957"/>
                    <a:gd name="connsiteX8" fmla="*/ 13146 w 1492006"/>
                    <a:gd name="connsiteY8" fmla="*/ 163921 h 573957"/>
                    <a:gd name="connsiteX9" fmla="*/ 240666 w 1492006"/>
                    <a:gd name="connsiteY9" fmla="*/ 200227 h 573957"/>
                    <a:gd name="connsiteX0" fmla="*/ 257042 w 1508382"/>
                    <a:gd name="connsiteY0" fmla="*/ 200227 h 573957"/>
                    <a:gd name="connsiteX1" fmla="*/ 865744 w 1508382"/>
                    <a:gd name="connsiteY1" fmla="*/ 178297 h 573957"/>
                    <a:gd name="connsiteX2" fmla="*/ 1254472 w 1508382"/>
                    <a:gd name="connsiteY2" fmla="*/ 19 h 573957"/>
                    <a:gd name="connsiteX3" fmla="*/ 1340738 w 1508382"/>
                    <a:gd name="connsiteY3" fmla="*/ 172548 h 573957"/>
                    <a:gd name="connsiteX4" fmla="*/ 1448567 w 1508382"/>
                    <a:gd name="connsiteY4" fmla="*/ 424514 h 573957"/>
                    <a:gd name="connsiteX5" fmla="*/ 909415 w 1508382"/>
                    <a:gd name="connsiteY5" fmla="*/ 534855 h 573957"/>
                    <a:gd name="connsiteX6" fmla="*/ 477555 w 1508382"/>
                    <a:gd name="connsiteY6" fmla="*/ 567211 h 573957"/>
                    <a:gd name="connsiteX7" fmla="*/ 305303 w 1508382"/>
                    <a:gd name="connsiteY7" fmla="*/ 414837 h 573957"/>
                    <a:gd name="connsiteX8" fmla="*/ 12269 w 1508382"/>
                    <a:gd name="connsiteY8" fmla="*/ 232932 h 573957"/>
                    <a:gd name="connsiteX9" fmla="*/ 257042 w 1508382"/>
                    <a:gd name="connsiteY9" fmla="*/ 200227 h 57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8382" h="573957">
                      <a:moveTo>
                        <a:pt x="257042" y="200227"/>
                      </a:moveTo>
                      <a:cubicBezTo>
                        <a:pt x="399288" y="191121"/>
                        <a:pt x="699506" y="211665"/>
                        <a:pt x="865744" y="178297"/>
                      </a:cubicBezTo>
                      <a:cubicBezTo>
                        <a:pt x="1031982" y="144929"/>
                        <a:pt x="1162367" y="-1898"/>
                        <a:pt x="1254472" y="19"/>
                      </a:cubicBezTo>
                      <a:cubicBezTo>
                        <a:pt x="1346577" y="1936"/>
                        <a:pt x="1288261" y="111863"/>
                        <a:pt x="1340738" y="172548"/>
                      </a:cubicBezTo>
                      <a:cubicBezTo>
                        <a:pt x="1393215" y="233233"/>
                        <a:pt x="1612469" y="351190"/>
                        <a:pt x="1448567" y="424514"/>
                      </a:cubicBezTo>
                      <a:cubicBezTo>
                        <a:pt x="1370929" y="463332"/>
                        <a:pt x="1071250" y="511072"/>
                        <a:pt x="909415" y="534855"/>
                      </a:cubicBezTo>
                      <a:cubicBezTo>
                        <a:pt x="747580" y="558638"/>
                        <a:pt x="578240" y="587214"/>
                        <a:pt x="477555" y="567211"/>
                      </a:cubicBezTo>
                      <a:cubicBezTo>
                        <a:pt x="376870" y="547208"/>
                        <a:pt x="310964" y="451860"/>
                        <a:pt x="305303" y="414837"/>
                      </a:cubicBezTo>
                      <a:cubicBezTo>
                        <a:pt x="299642" y="377815"/>
                        <a:pt x="1622" y="353527"/>
                        <a:pt x="12269" y="232932"/>
                      </a:cubicBezTo>
                      <a:cubicBezTo>
                        <a:pt x="-46049" y="176081"/>
                        <a:pt x="114796" y="209333"/>
                        <a:pt x="257042" y="200227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66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楕円 10">
                  <a:extLst>
                    <a:ext uri="{FF2B5EF4-FFF2-40B4-BE49-F238E27FC236}">
                      <a16:creationId xmlns:a16="http://schemas.microsoft.com/office/drawing/2014/main" id="{8AE693ED-AABF-472E-A4B9-6E1DF19557DA}"/>
                    </a:ext>
                  </a:extLst>
                </p:cNvPr>
                <p:cNvSpPr/>
                <p:nvPr/>
              </p:nvSpPr>
              <p:spPr>
                <a:xfrm>
                  <a:off x="2131352" y="818218"/>
                  <a:ext cx="1262655" cy="567701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2655" h="567701">
                      <a:moveTo>
                        <a:pt x="11315" y="200228"/>
                      </a:moveTo>
                      <a:cubicBezTo>
                        <a:pt x="70172" y="170994"/>
                        <a:pt x="384768" y="203041"/>
                        <a:pt x="551006" y="169673"/>
                      </a:cubicBezTo>
                      <a:cubicBezTo>
                        <a:pt x="717244" y="136305"/>
                        <a:pt x="916640" y="-1897"/>
                        <a:pt x="1008745" y="20"/>
                      </a:cubicBezTo>
                      <a:cubicBezTo>
                        <a:pt x="1100850" y="1937"/>
                        <a:pt x="1042534" y="154996"/>
                        <a:pt x="1095011" y="215681"/>
                      </a:cubicBezTo>
                      <a:cubicBezTo>
                        <a:pt x="1147488" y="276366"/>
                        <a:pt x="1366742" y="351191"/>
                        <a:pt x="1202840" y="424515"/>
                      </a:cubicBezTo>
                      <a:cubicBezTo>
                        <a:pt x="1125202" y="463333"/>
                        <a:pt x="903161" y="381677"/>
                        <a:pt x="741326" y="405460"/>
                      </a:cubicBezTo>
                      <a:cubicBezTo>
                        <a:pt x="579491" y="429243"/>
                        <a:pt x="322405" y="577276"/>
                        <a:pt x="231828" y="567212"/>
                      </a:cubicBezTo>
                      <a:cubicBezTo>
                        <a:pt x="141251" y="557148"/>
                        <a:pt x="256181" y="401928"/>
                        <a:pt x="197863" y="345077"/>
                      </a:cubicBezTo>
                      <a:cubicBezTo>
                        <a:pt x="139545" y="288226"/>
                        <a:pt x="-47542" y="229462"/>
                        <a:pt x="11315" y="20022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66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楕円 10">
                  <a:extLst>
                    <a:ext uri="{FF2B5EF4-FFF2-40B4-BE49-F238E27FC236}">
                      <a16:creationId xmlns:a16="http://schemas.microsoft.com/office/drawing/2014/main" id="{0EBE12C2-F0AA-4D89-AF70-6AF01F348E23}"/>
                    </a:ext>
                  </a:extLst>
                </p:cNvPr>
                <p:cNvSpPr/>
                <p:nvPr/>
              </p:nvSpPr>
              <p:spPr>
                <a:xfrm>
                  <a:off x="2136161" y="998531"/>
                  <a:ext cx="1555543" cy="567371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5543" h="567371">
                      <a:moveTo>
                        <a:pt x="240666" y="200227"/>
                      </a:moveTo>
                      <a:cubicBezTo>
                        <a:pt x="380036" y="202623"/>
                        <a:pt x="683130" y="211665"/>
                        <a:pt x="849368" y="178297"/>
                      </a:cubicBezTo>
                      <a:cubicBezTo>
                        <a:pt x="1015606" y="144929"/>
                        <a:pt x="1145991" y="-1898"/>
                        <a:pt x="1238096" y="19"/>
                      </a:cubicBezTo>
                      <a:cubicBezTo>
                        <a:pt x="1330201" y="1936"/>
                        <a:pt x="1461666" y="60104"/>
                        <a:pt x="1514143" y="120789"/>
                      </a:cubicBezTo>
                      <a:cubicBezTo>
                        <a:pt x="1566620" y="181474"/>
                        <a:pt x="1596093" y="351190"/>
                        <a:pt x="1432191" y="424514"/>
                      </a:cubicBezTo>
                      <a:cubicBezTo>
                        <a:pt x="1354553" y="463332"/>
                        <a:pt x="1132512" y="381676"/>
                        <a:pt x="970677" y="405459"/>
                      </a:cubicBezTo>
                      <a:cubicBezTo>
                        <a:pt x="808842" y="429242"/>
                        <a:pt x="610747" y="572837"/>
                        <a:pt x="461179" y="567211"/>
                      </a:cubicBezTo>
                      <a:cubicBezTo>
                        <a:pt x="311611" y="561585"/>
                        <a:pt x="78928" y="408728"/>
                        <a:pt x="73267" y="371705"/>
                      </a:cubicBezTo>
                      <a:cubicBezTo>
                        <a:pt x="67606" y="334683"/>
                        <a:pt x="45631" y="198252"/>
                        <a:pt x="13146" y="163921"/>
                      </a:cubicBezTo>
                      <a:cubicBezTo>
                        <a:pt x="-45172" y="107070"/>
                        <a:pt x="101296" y="197831"/>
                        <a:pt x="240666" y="200227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楕円 10">
                  <a:extLst>
                    <a:ext uri="{FF2B5EF4-FFF2-40B4-BE49-F238E27FC236}">
                      <a16:creationId xmlns:a16="http://schemas.microsoft.com/office/drawing/2014/main" id="{3E301BC4-71E3-49D4-B7AD-E28421DA7EA1}"/>
                    </a:ext>
                  </a:extLst>
                </p:cNvPr>
                <p:cNvSpPr/>
                <p:nvPr/>
              </p:nvSpPr>
              <p:spPr>
                <a:xfrm>
                  <a:off x="1413292" y="945549"/>
                  <a:ext cx="1362455" cy="628590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  <a:gd name="connsiteX0" fmla="*/ 240666 w 1493033"/>
                    <a:gd name="connsiteY0" fmla="*/ 200227 h 567371"/>
                    <a:gd name="connsiteX1" fmla="*/ 849368 w 1493033"/>
                    <a:gd name="connsiteY1" fmla="*/ 178297 h 567371"/>
                    <a:gd name="connsiteX2" fmla="*/ 1238096 w 1493033"/>
                    <a:gd name="connsiteY2" fmla="*/ 19 h 567371"/>
                    <a:gd name="connsiteX3" fmla="*/ 1330232 w 1493033"/>
                    <a:gd name="connsiteY3" fmla="*/ 181174 h 567371"/>
                    <a:gd name="connsiteX4" fmla="*/ 1432191 w 1493033"/>
                    <a:gd name="connsiteY4" fmla="*/ 424514 h 567371"/>
                    <a:gd name="connsiteX5" fmla="*/ 970677 w 1493033"/>
                    <a:gd name="connsiteY5" fmla="*/ 405459 h 567371"/>
                    <a:gd name="connsiteX6" fmla="*/ 461179 w 1493033"/>
                    <a:gd name="connsiteY6" fmla="*/ 567211 h 567371"/>
                    <a:gd name="connsiteX7" fmla="*/ 73267 w 1493033"/>
                    <a:gd name="connsiteY7" fmla="*/ 371705 h 567371"/>
                    <a:gd name="connsiteX8" fmla="*/ 13146 w 1493033"/>
                    <a:gd name="connsiteY8" fmla="*/ 163921 h 567371"/>
                    <a:gd name="connsiteX9" fmla="*/ 240666 w 1493033"/>
                    <a:gd name="connsiteY9" fmla="*/ 200227 h 567371"/>
                    <a:gd name="connsiteX0" fmla="*/ 240666 w 1644888"/>
                    <a:gd name="connsiteY0" fmla="*/ 200227 h 567371"/>
                    <a:gd name="connsiteX1" fmla="*/ 849368 w 1644888"/>
                    <a:gd name="connsiteY1" fmla="*/ 178297 h 567371"/>
                    <a:gd name="connsiteX2" fmla="*/ 1238096 w 1644888"/>
                    <a:gd name="connsiteY2" fmla="*/ 19 h 567371"/>
                    <a:gd name="connsiteX3" fmla="*/ 1330232 w 1644888"/>
                    <a:gd name="connsiteY3" fmla="*/ 181174 h 567371"/>
                    <a:gd name="connsiteX4" fmla="*/ 1604607 w 1644888"/>
                    <a:gd name="connsiteY4" fmla="*/ 424514 h 567371"/>
                    <a:gd name="connsiteX5" fmla="*/ 970677 w 1644888"/>
                    <a:gd name="connsiteY5" fmla="*/ 405459 h 567371"/>
                    <a:gd name="connsiteX6" fmla="*/ 461179 w 1644888"/>
                    <a:gd name="connsiteY6" fmla="*/ 567211 h 567371"/>
                    <a:gd name="connsiteX7" fmla="*/ 73267 w 1644888"/>
                    <a:gd name="connsiteY7" fmla="*/ 371705 h 567371"/>
                    <a:gd name="connsiteX8" fmla="*/ 13146 w 1644888"/>
                    <a:gd name="connsiteY8" fmla="*/ 163921 h 567371"/>
                    <a:gd name="connsiteX9" fmla="*/ 240666 w 1644888"/>
                    <a:gd name="connsiteY9" fmla="*/ 200227 h 567371"/>
                    <a:gd name="connsiteX0" fmla="*/ 240666 w 1644888"/>
                    <a:gd name="connsiteY0" fmla="*/ 200227 h 570691"/>
                    <a:gd name="connsiteX1" fmla="*/ 849368 w 1644888"/>
                    <a:gd name="connsiteY1" fmla="*/ 178297 h 570691"/>
                    <a:gd name="connsiteX2" fmla="*/ 1238096 w 1644888"/>
                    <a:gd name="connsiteY2" fmla="*/ 19 h 570691"/>
                    <a:gd name="connsiteX3" fmla="*/ 1330232 w 1644888"/>
                    <a:gd name="connsiteY3" fmla="*/ 181174 h 570691"/>
                    <a:gd name="connsiteX4" fmla="*/ 1604607 w 1644888"/>
                    <a:gd name="connsiteY4" fmla="*/ 424514 h 570691"/>
                    <a:gd name="connsiteX5" fmla="*/ 1097115 w 1644888"/>
                    <a:gd name="connsiteY5" fmla="*/ 491723 h 570691"/>
                    <a:gd name="connsiteX6" fmla="*/ 461179 w 1644888"/>
                    <a:gd name="connsiteY6" fmla="*/ 567211 h 570691"/>
                    <a:gd name="connsiteX7" fmla="*/ 73267 w 1644888"/>
                    <a:gd name="connsiteY7" fmla="*/ 371705 h 570691"/>
                    <a:gd name="connsiteX8" fmla="*/ 13146 w 1644888"/>
                    <a:gd name="connsiteY8" fmla="*/ 163921 h 570691"/>
                    <a:gd name="connsiteX9" fmla="*/ 240666 w 1644888"/>
                    <a:gd name="connsiteY9" fmla="*/ 200227 h 570691"/>
                    <a:gd name="connsiteX0" fmla="*/ 176753 w 1580975"/>
                    <a:gd name="connsiteY0" fmla="*/ 200227 h 570691"/>
                    <a:gd name="connsiteX1" fmla="*/ 785455 w 1580975"/>
                    <a:gd name="connsiteY1" fmla="*/ 178297 h 570691"/>
                    <a:gd name="connsiteX2" fmla="*/ 1174183 w 1580975"/>
                    <a:gd name="connsiteY2" fmla="*/ 19 h 570691"/>
                    <a:gd name="connsiteX3" fmla="*/ 1266319 w 1580975"/>
                    <a:gd name="connsiteY3" fmla="*/ 181174 h 570691"/>
                    <a:gd name="connsiteX4" fmla="*/ 1540694 w 1580975"/>
                    <a:gd name="connsiteY4" fmla="*/ 424514 h 570691"/>
                    <a:gd name="connsiteX5" fmla="*/ 1033202 w 1580975"/>
                    <a:gd name="connsiteY5" fmla="*/ 491723 h 570691"/>
                    <a:gd name="connsiteX6" fmla="*/ 397266 w 1580975"/>
                    <a:gd name="connsiteY6" fmla="*/ 567211 h 570691"/>
                    <a:gd name="connsiteX7" fmla="*/ 9354 w 1580975"/>
                    <a:gd name="connsiteY7" fmla="*/ 371705 h 570691"/>
                    <a:gd name="connsiteX8" fmla="*/ 176753 w 1580975"/>
                    <a:gd name="connsiteY8" fmla="*/ 200227 h 570691"/>
                    <a:gd name="connsiteX0" fmla="*/ 412112 w 1816334"/>
                    <a:gd name="connsiteY0" fmla="*/ 200227 h 568877"/>
                    <a:gd name="connsiteX1" fmla="*/ 1020814 w 1816334"/>
                    <a:gd name="connsiteY1" fmla="*/ 178297 h 568877"/>
                    <a:gd name="connsiteX2" fmla="*/ 1409542 w 1816334"/>
                    <a:gd name="connsiteY2" fmla="*/ 19 h 568877"/>
                    <a:gd name="connsiteX3" fmla="*/ 1501678 w 1816334"/>
                    <a:gd name="connsiteY3" fmla="*/ 181174 h 568877"/>
                    <a:gd name="connsiteX4" fmla="*/ 1776053 w 1816334"/>
                    <a:gd name="connsiteY4" fmla="*/ 424514 h 568877"/>
                    <a:gd name="connsiteX5" fmla="*/ 1268561 w 1816334"/>
                    <a:gd name="connsiteY5" fmla="*/ 491723 h 568877"/>
                    <a:gd name="connsiteX6" fmla="*/ 632625 w 1816334"/>
                    <a:gd name="connsiteY6" fmla="*/ 567211 h 568877"/>
                    <a:gd name="connsiteX7" fmla="*/ 3329 w 1816334"/>
                    <a:gd name="connsiteY7" fmla="*/ 414837 h 568877"/>
                    <a:gd name="connsiteX8" fmla="*/ 412112 w 1816334"/>
                    <a:gd name="connsiteY8" fmla="*/ 200227 h 568877"/>
                    <a:gd name="connsiteX0" fmla="*/ 526151 w 1815429"/>
                    <a:gd name="connsiteY0" fmla="*/ 312373 h 568879"/>
                    <a:gd name="connsiteX1" fmla="*/ 1019909 w 1815429"/>
                    <a:gd name="connsiteY1" fmla="*/ 178299 h 568879"/>
                    <a:gd name="connsiteX2" fmla="*/ 1408637 w 1815429"/>
                    <a:gd name="connsiteY2" fmla="*/ 21 h 568879"/>
                    <a:gd name="connsiteX3" fmla="*/ 1500773 w 1815429"/>
                    <a:gd name="connsiteY3" fmla="*/ 181176 h 568879"/>
                    <a:gd name="connsiteX4" fmla="*/ 1775148 w 1815429"/>
                    <a:gd name="connsiteY4" fmla="*/ 424516 h 568879"/>
                    <a:gd name="connsiteX5" fmla="*/ 1267656 w 1815429"/>
                    <a:gd name="connsiteY5" fmla="*/ 491725 h 568879"/>
                    <a:gd name="connsiteX6" fmla="*/ 631720 w 1815429"/>
                    <a:gd name="connsiteY6" fmla="*/ 567213 h 568879"/>
                    <a:gd name="connsiteX7" fmla="*/ 2424 w 1815429"/>
                    <a:gd name="connsiteY7" fmla="*/ 414839 h 568879"/>
                    <a:gd name="connsiteX8" fmla="*/ 526151 w 1815429"/>
                    <a:gd name="connsiteY8" fmla="*/ 312373 h 568879"/>
                    <a:gd name="connsiteX0" fmla="*/ 526151 w 1815429"/>
                    <a:gd name="connsiteY0" fmla="*/ 312373 h 628590"/>
                    <a:gd name="connsiteX1" fmla="*/ 1019909 w 1815429"/>
                    <a:gd name="connsiteY1" fmla="*/ 178299 h 628590"/>
                    <a:gd name="connsiteX2" fmla="*/ 1408637 w 1815429"/>
                    <a:gd name="connsiteY2" fmla="*/ 21 h 628590"/>
                    <a:gd name="connsiteX3" fmla="*/ 1500773 w 1815429"/>
                    <a:gd name="connsiteY3" fmla="*/ 181176 h 628590"/>
                    <a:gd name="connsiteX4" fmla="*/ 1775148 w 1815429"/>
                    <a:gd name="connsiteY4" fmla="*/ 424516 h 628590"/>
                    <a:gd name="connsiteX5" fmla="*/ 1267656 w 1815429"/>
                    <a:gd name="connsiteY5" fmla="*/ 491725 h 628590"/>
                    <a:gd name="connsiteX6" fmla="*/ 459303 w 1815429"/>
                    <a:gd name="connsiteY6" fmla="*/ 627598 h 628590"/>
                    <a:gd name="connsiteX7" fmla="*/ 2424 w 1815429"/>
                    <a:gd name="connsiteY7" fmla="*/ 414839 h 628590"/>
                    <a:gd name="connsiteX8" fmla="*/ 526151 w 1815429"/>
                    <a:gd name="connsiteY8" fmla="*/ 312373 h 628590"/>
                    <a:gd name="connsiteX0" fmla="*/ 526151 w 1815429"/>
                    <a:gd name="connsiteY0" fmla="*/ 312373 h 628590"/>
                    <a:gd name="connsiteX1" fmla="*/ 1019909 w 1815429"/>
                    <a:gd name="connsiteY1" fmla="*/ 178299 h 628590"/>
                    <a:gd name="connsiteX2" fmla="*/ 1408637 w 1815429"/>
                    <a:gd name="connsiteY2" fmla="*/ 21 h 628590"/>
                    <a:gd name="connsiteX3" fmla="*/ 1500773 w 1815429"/>
                    <a:gd name="connsiteY3" fmla="*/ 181176 h 628590"/>
                    <a:gd name="connsiteX4" fmla="*/ 1775148 w 1815429"/>
                    <a:gd name="connsiteY4" fmla="*/ 424516 h 628590"/>
                    <a:gd name="connsiteX5" fmla="*/ 1267656 w 1815429"/>
                    <a:gd name="connsiteY5" fmla="*/ 491725 h 628590"/>
                    <a:gd name="connsiteX6" fmla="*/ 459303 w 1815429"/>
                    <a:gd name="connsiteY6" fmla="*/ 627598 h 628590"/>
                    <a:gd name="connsiteX7" fmla="*/ 2424 w 1815429"/>
                    <a:gd name="connsiteY7" fmla="*/ 414839 h 628590"/>
                    <a:gd name="connsiteX8" fmla="*/ 526151 w 1815429"/>
                    <a:gd name="connsiteY8" fmla="*/ 312373 h 628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5429" h="628590">
                      <a:moveTo>
                        <a:pt x="526151" y="312373"/>
                      </a:moveTo>
                      <a:cubicBezTo>
                        <a:pt x="695732" y="272950"/>
                        <a:pt x="872828" y="230358"/>
                        <a:pt x="1019909" y="178299"/>
                      </a:cubicBezTo>
                      <a:cubicBezTo>
                        <a:pt x="1166990" y="126240"/>
                        <a:pt x="1316532" y="-1896"/>
                        <a:pt x="1408637" y="21"/>
                      </a:cubicBezTo>
                      <a:cubicBezTo>
                        <a:pt x="1500742" y="1938"/>
                        <a:pt x="1448296" y="120491"/>
                        <a:pt x="1500773" y="181176"/>
                      </a:cubicBezTo>
                      <a:cubicBezTo>
                        <a:pt x="1553250" y="241861"/>
                        <a:pt x="1939050" y="351192"/>
                        <a:pt x="1775148" y="424516"/>
                      </a:cubicBezTo>
                      <a:cubicBezTo>
                        <a:pt x="1697510" y="463334"/>
                        <a:pt x="1486963" y="457878"/>
                        <a:pt x="1267656" y="491725"/>
                      </a:cubicBezTo>
                      <a:cubicBezTo>
                        <a:pt x="1048349" y="525572"/>
                        <a:pt x="670175" y="640412"/>
                        <a:pt x="459303" y="627598"/>
                      </a:cubicBezTo>
                      <a:cubicBezTo>
                        <a:pt x="363376" y="468134"/>
                        <a:pt x="8085" y="451862"/>
                        <a:pt x="2424" y="414839"/>
                      </a:cubicBezTo>
                      <a:cubicBezTo>
                        <a:pt x="-34328" y="353675"/>
                        <a:pt x="356570" y="351796"/>
                        <a:pt x="526151" y="312373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楕円 10">
                  <a:extLst>
                    <a:ext uri="{FF2B5EF4-FFF2-40B4-BE49-F238E27FC236}">
                      <a16:creationId xmlns:a16="http://schemas.microsoft.com/office/drawing/2014/main" id="{235DEC0E-60DB-492E-A5D5-F1107B452C21}"/>
                    </a:ext>
                  </a:extLst>
                </p:cNvPr>
                <p:cNvSpPr/>
                <p:nvPr/>
              </p:nvSpPr>
              <p:spPr>
                <a:xfrm>
                  <a:off x="2051832" y="1187867"/>
                  <a:ext cx="1282352" cy="567398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  <a:gd name="connsiteX0" fmla="*/ 240666 w 1502352"/>
                    <a:gd name="connsiteY0" fmla="*/ 200227 h 567371"/>
                    <a:gd name="connsiteX1" fmla="*/ 849368 w 1502352"/>
                    <a:gd name="connsiteY1" fmla="*/ 178297 h 567371"/>
                    <a:gd name="connsiteX2" fmla="*/ 1238096 w 1502352"/>
                    <a:gd name="connsiteY2" fmla="*/ 19 h 567371"/>
                    <a:gd name="connsiteX3" fmla="*/ 1375986 w 1502352"/>
                    <a:gd name="connsiteY3" fmla="*/ 172548 h 567371"/>
                    <a:gd name="connsiteX4" fmla="*/ 1432191 w 1502352"/>
                    <a:gd name="connsiteY4" fmla="*/ 424514 h 567371"/>
                    <a:gd name="connsiteX5" fmla="*/ 970677 w 1502352"/>
                    <a:gd name="connsiteY5" fmla="*/ 405459 h 567371"/>
                    <a:gd name="connsiteX6" fmla="*/ 461179 w 1502352"/>
                    <a:gd name="connsiteY6" fmla="*/ 567211 h 567371"/>
                    <a:gd name="connsiteX7" fmla="*/ 73267 w 1502352"/>
                    <a:gd name="connsiteY7" fmla="*/ 371705 h 567371"/>
                    <a:gd name="connsiteX8" fmla="*/ 13146 w 1502352"/>
                    <a:gd name="connsiteY8" fmla="*/ 163921 h 567371"/>
                    <a:gd name="connsiteX9" fmla="*/ 240666 w 1502352"/>
                    <a:gd name="connsiteY9" fmla="*/ 200227 h 567371"/>
                    <a:gd name="connsiteX0" fmla="*/ 239572 w 1501258"/>
                    <a:gd name="connsiteY0" fmla="*/ 200242 h 567386"/>
                    <a:gd name="connsiteX1" fmla="*/ 731372 w 1501258"/>
                    <a:gd name="connsiteY1" fmla="*/ 109300 h 567386"/>
                    <a:gd name="connsiteX2" fmla="*/ 1237002 w 1501258"/>
                    <a:gd name="connsiteY2" fmla="*/ 34 h 567386"/>
                    <a:gd name="connsiteX3" fmla="*/ 1374892 w 1501258"/>
                    <a:gd name="connsiteY3" fmla="*/ 172563 h 567386"/>
                    <a:gd name="connsiteX4" fmla="*/ 1431097 w 1501258"/>
                    <a:gd name="connsiteY4" fmla="*/ 424529 h 567386"/>
                    <a:gd name="connsiteX5" fmla="*/ 969583 w 1501258"/>
                    <a:gd name="connsiteY5" fmla="*/ 405474 h 567386"/>
                    <a:gd name="connsiteX6" fmla="*/ 460085 w 1501258"/>
                    <a:gd name="connsiteY6" fmla="*/ 567226 h 567386"/>
                    <a:gd name="connsiteX7" fmla="*/ 72173 w 1501258"/>
                    <a:gd name="connsiteY7" fmla="*/ 371720 h 567386"/>
                    <a:gd name="connsiteX8" fmla="*/ 12052 w 1501258"/>
                    <a:gd name="connsiteY8" fmla="*/ 163936 h 567386"/>
                    <a:gd name="connsiteX9" fmla="*/ 239572 w 1501258"/>
                    <a:gd name="connsiteY9" fmla="*/ 200242 h 567386"/>
                    <a:gd name="connsiteX0" fmla="*/ 239572 w 1579808"/>
                    <a:gd name="connsiteY0" fmla="*/ 200242 h 567398"/>
                    <a:gd name="connsiteX1" fmla="*/ 731372 w 1579808"/>
                    <a:gd name="connsiteY1" fmla="*/ 109300 h 567398"/>
                    <a:gd name="connsiteX2" fmla="*/ 1237002 w 1579808"/>
                    <a:gd name="connsiteY2" fmla="*/ 34 h 567398"/>
                    <a:gd name="connsiteX3" fmla="*/ 1374892 w 1579808"/>
                    <a:gd name="connsiteY3" fmla="*/ 172563 h 567398"/>
                    <a:gd name="connsiteX4" fmla="*/ 1526744 w 1579808"/>
                    <a:gd name="connsiteY4" fmla="*/ 364144 h 567398"/>
                    <a:gd name="connsiteX5" fmla="*/ 969583 w 1579808"/>
                    <a:gd name="connsiteY5" fmla="*/ 405474 h 567398"/>
                    <a:gd name="connsiteX6" fmla="*/ 460085 w 1579808"/>
                    <a:gd name="connsiteY6" fmla="*/ 567226 h 567398"/>
                    <a:gd name="connsiteX7" fmla="*/ 72173 w 1579808"/>
                    <a:gd name="connsiteY7" fmla="*/ 371720 h 567398"/>
                    <a:gd name="connsiteX8" fmla="*/ 12052 w 1579808"/>
                    <a:gd name="connsiteY8" fmla="*/ 163936 h 567398"/>
                    <a:gd name="connsiteX9" fmla="*/ 239572 w 1579808"/>
                    <a:gd name="connsiteY9" fmla="*/ 200242 h 567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9808" h="567398">
                      <a:moveTo>
                        <a:pt x="239572" y="200242"/>
                      </a:moveTo>
                      <a:cubicBezTo>
                        <a:pt x="359459" y="191136"/>
                        <a:pt x="565134" y="142668"/>
                        <a:pt x="731372" y="109300"/>
                      </a:cubicBezTo>
                      <a:cubicBezTo>
                        <a:pt x="897610" y="75932"/>
                        <a:pt x="1144897" y="-1883"/>
                        <a:pt x="1237002" y="34"/>
                      </a:cubicBezTo>
                      <a:cubicBezTo>
                        <a:pt x="1329107" y="1951"/>
                        <a:pt x="1322415" y="111878"/>
                        <a:pt x="1374892" y="172563"/>
                      </a:cubicBezTo>
                      <a:cubicBezTo>
                        <a:pt x="1427369" y="233248"/>
                        <a:pt x="1690646" y="290820"/>
                        <a:pt x="1526744" y="364144"/>
                      </a:cubicBezTo>
                      <a:cubicBezTo>
                        <a:pt x="1449106" y="402962"/>
                        <a:pt x="1147360" y="371627"/>
                        <a:pt x="969583" y="405474"/>
                      </a:cubicBezTo>
                      <a:cubicBezTo>
                        <a:pt x="791806" y="439321"/>
                        <a:pt x="609653" y="572852"/>
                        <a:pt x="460085" y="567226"/>
                      </a:cubicBezTo>
                      <a:cubicBezTo>
                        <a:pt x="310517" y="561600"/>
                        <a:pt x="77834" y="408743"/>
                        <a:pt x="72173" y="371720"/>
                      </a:cubicBezTo>
                      <a:cubicBezTo>
                        <a:pt x="66512" y="334698"/>
                        <a:pt x="44537" y="198267"/>
                        <a:pt x="12052" y="163936"/>
                      </a:cubicBezTo>
                      <a:cubicBezTo>
                        <a:pt x="-46266" y="107085"/>
                        <a:pt x="119685" y="209348"/>
                        <a:pt x="239572" y="200242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66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E1C90D54-755E-4501-A7D4-8140ABDF4C4F}"/>
                  </a:ext>
                </a:extLst>
              </p:cNvPr>
              <p:cNvSpPr/>
              <p:nvPr/>
            </p:nvSpPr>
            <p:spPr>
              <a:xfrm>
                <a:off x="1728297" y="3239271"/>
                <a:ext cx="1284263" cy="340152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2D2190BD-435A-4186-B969-AF3F98A061A7}"/>
                  </a:ext>
                </a:extLst>
              </p:cNvPr>
              <p:cNvGrpSpPr/>
              <p:nvPr/>
            </p:nvGrpSpPr>
            <p:grpSpPr>
              <a:xfrm>
                <a:off x="843319" y="2553136"/>
                <a:ext cx="819133" cy="1030909"/>
                <a:chOff x="843319" y="2553136"/>
                <a:chExt cx="819133" cy="1030909"/>
              </a:xfrm>
            </p:grpSpPr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9A476280-EB4B-44F1-86CF-3C35E5095EB2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973500" y="2647841"/>
                  <a:ext cx="688952" cy="936204"/>
                </a:xfrm>
                <a:custGeom>
                  <a:avLst/>
                  <a:gdLst>
                    <a:gd name="connsiteX0" fmla="*/ 636837 w 688952"/>
                    <a:gd name="connsiteY0" fmla="*/ 162177 h 936204"/>
                    <a:gd name="connsiteX1" fmla="*/ 669503 w 688952"/>
                    <a:gd name="connsiteY1" fmla="*/ 317488 h 936204"/>
                    <a:gd name="connsiteX2" fmla="*/ 688952 w 688952"/>
                    <a:gd name="connsiteY2" fmla="*/ 298039 h 936204"/>
                    <a:gd name="connsiteX3" fmla="*/ 658802 w 688952"/>
                    <a:gd name="connsiteY3" fmla="*/ 154697 h 936204"/>
                    <a:gd name="connsiteX4" fmla="*/ 250074 w 688952"/>
                    <a:gd name="connsiteY4" fmla="*/ 437833 h 936204"/>
                    <a:gd name="connsiteX5" fmla="*/ 253532 w 688952"/>
                    <a:gd name="connsiteY5" fmla="*/ 468014 h 936204"/>
                    <a:gd name="connsiteX6" fmla="*/ 257859 w 688952"/>
                    <a:gd name="connsiteY6" fmla="*/ 550188 h 936204"/>
                    <a:gd name="connsiteX7" fmla="*/ 257191 w 688952"/>
                    <a:gd name="connsiteY7" fmla="*/ 628676 h 936204"/>
                    <a:gd name="connsiteX8" fmla="*/ 251806 w 688952"/>
                    <a:gd name="connsiteY8" fmla="*/ 562299 h 936204"/>
                    <a:gd name="connsiteX9" fmla="*/ 249250 w 688952"/>
                    <a:gd name="connsiteY9" fmla="*/ 469698 h 936204"/>
                    <a:gd name="connsiteX10" fmla="*/ 576901 w 688952"/>
                    <a:gd name="connsiteY10" fmla="*/ 102586 h 936204"/>
                    <a:gd name="connsiteX11" fmla="*/ 616596 w 688952"/>
                    <a:gd name="connsiteY11" fmla="*/ 291317 h 936204"/>
                    <a:gd name="connsiteX12" fmla="*/ 622695 w 688952"/>
                    <a:gd name="connsiteY12" fmla="*/ 364296 h 936204"/>
                    <a:gd name="connsiteX13" fmla="*/ 645522 w 688952"/>
                    <a:gd name="connsiteY13" fmla="*/ 341469 h 936204"/>
                    <a:gd name="connsiteX14" fmla="*/ 640964 w 688952"/>
                    <a:gd name="connsiteY14" fmla="*/ 286938 h 936204"/>
                    <a:gd name="connsiteX15" fmla="*/ 600497 w 688952"/>
                    <a:gd name="connsiteY15" fmla="*/ 94551 h 936204"/>
                    <a:gd name="connsiteX16" fmla="*/ 495868 w 688952"/>
                    <a:gd name="connsiteY16" fmla="*/ 162177 h 936204"/>
                    <a:gd name="connsiteX17" fmla="*/ 532819 w 688952"/>
                    <a:gd name="connsiteY17" fmla="*/ 337858 h 936204"/>
                    <a:gd name="connsiteX18" fmla="*/ 541790 w 688952"/>
                    <a:gd name="connsiteY18" fmla="*/ 445202 h 936204"/>
                    <a:gd name="connsiteX19" fmla="*/ 563038 w 688952"/>
                    <a:gd name="connsiteY19" fmla="*/ 423953 h 936204"/>
                    <a:gd name="connsiteX20" fmla="*/ 555501 w 688952"/>
                    <a:gd name="connsiteY20" fmla="*/ 333781 h 936204"/>
                    <a:gd name="connsiteX21" fmla="*/ 517833 w 688952"/>
                    <a:gd name="connsiteY21" fmla="*/ 154697 h 936204"/>
                    <a:gd name="connsiteX22" fmla="*/ 441510 w 688952"/>
                    <a:gd name="connsiteY22" fmla="*/ 0 h 936204"/>
                    <a:gd name="connsiteX23" fmla="*/ 405332 w 688952"/>
                    <a:gd name="connsiteY23" fmla="*/ 159614 h 936204"/>
                    <a:gd name="connsiteX24" fmla="*/ 390643 w 688952"/>
                    <a:gd name="connsiteY24" fmla="*/ 272366 h 936204"/>
                    <a:gd name="connsiteX25" fmla="*/ 382661 w 688952"/>
                    <a:gd name="connsiteY25" fmla="*/ 275085 h 936204"/>
                    <a:gd name="connsiteX26" fmla="*/ 387628 w 688952"/>
                    <a:gd name="connsiteY26" fmla="*/ 295511 h 936204"/>
                    <a:gd name="connsiteX27" fmla="*/ 384294 w 688952"/>
                    <a:gd name="connsiteY27" fmla="*/ 321107 h 936204"/>
                    <a:gd name="connsiteX28" fmla="*/ 382245 w 688952"/>
                    <a:gd name="connsiteY28" fmla="*/ 360000 h 936204"/>
                    <a:gd name="connsiteX29" fmla="*/ 371439 w 688952"/>
                    <a:gd name="connsiteY29" fmla="*/ 299236 h 936204"/>
                    <a:gd name="connsiteX30" fmla="*/ 361950 w 688952"/>
                    <a:gd name="connsiteY30" fmla="*/ 260213 h 936204"/>
                    <a:gd name="connsiteX31" fmla="*/ 377655 w 688952"/>
                    <a:gd name="connsiteY31" fmla="*/ 171899 h 936204"/>
                    <a:gd name="connsiteX32" fmla="*/ 401221 w 688952"/>
                    <a:gd name="connsiteY32" fmla="*/ 74976 h 936204"/>
                    <a:gd name="connsiteX33" fmla="*/ 376868 w 688952"/>
                    <a:gd name="connsiteY33" fmla="*/ 66684 h 936204"/>
                    <a:gd name="connsiteX34" fmla="*/ 352844 w 688952"/>
                    <a:gd name="connsiteY34" fmla="*/ 165483 h 936204"/>
                    <a:gd name="connsiteX35" fmla="*/ 343187 w 688952"/>
                    <a:gd name="connsiteY35" fmla="*/ 219786 h 936204"/>
                    <a:gd name="connsiteX36" fmla="*/ 331161 w 688952"/>
                    <a:gd name="connsiteY36" fmla="*/ 223881 h 936204"/>
                    <a:gd name="connsiteX37" fmla="*/ 337686 w 688952"/>
                    <a:gd name="connsiteY37" fmla="*/ 250718 h 936204"/>
                    <a:gd name="connsiteX38" fmla="*/ 335105 w 688952"/>
                    <a:gd name="connsiteY38" fmla="*/ 265234 h 936204"/>
                    <a:gd name="connsiteX39" fmla="*/ 318308 w 688952"/>
                    <a:gd name="connsiteY39" fmla="*/ 466196 h 936204"/>
                    <a:gd name="connsiteX40" fmla="*/ 318462 w 688952"/>
                    <a:gd name="connsiteY40" fmla="*/ 484308 h 936204"/>
                    <a:gd name="connsiteX41" fmla="*/ 309792 w 688952"/>
                    <a:gd name="connsiteY41" fmla="*/ 403156 h 936204"/>
                    <a:gd name="connsiteX42" fmla="*/ 280407 w 688952"/>
                    <a:gd name="connsiteY42" fmla="*/ 268657 h 936204"/>
                    <a:gd name="connsiteX43" fmla="*/ 261533 w 688952"/>
                    <a:gd name="connsiteY43" fmla="*/ 275085 h 936204"/>
                    <a:gd name="connsiteX44" fmla="*/ 304512 w 688952"/>
                    <a:gd name="connsiteY44" fmla="*/ 674314 h 936204"/>
                    <a:gd name="connsiteX45" fmla="*/ 303523 w 688952"/>
                    <a:gd name="connsiteY45" fmla="*/ 683469 h 936204"/>
                    <a:gd name="connsiteX46" fmla="*/ 324233 w 688952"/>
                    <a:gd name="connsiteY46" fmla="*/ 662758 h 936204"/>
                    <a:gd name="connsiteX47" fmla="*/ 324252 w 688952"/>
                    <a:gd name="connsiteY47" fmla="*/ 639802 h 936204"/>
                    <a:gd name="connsiteX48" fmla="*/ 325745 w 688952"/>
                    <a:gd name="connsiteY48" fmla="*/ 661246 h 936204"/>
                    <a:gd name="connsiteX49" fmla="*/ 351627 w 688952"/>
                    <a:gd name="connsiteY49" fmla="*/ 635364 h 936204"/>
                    <a:gd name="connsiteX50" fmla="*/ 344618 w 688952"/>
                    <a:gd name="connsiteY50" fmla="*/ 565505 h 936204"/>
                    <a:gd name="connsiteX51" fmla="*/ 348976 w 688952"/>
                    <a:gd name="connsiteY51" fmla="*/ 368200 h 936204"/>
                    <a:gd name="connsiteX52" fmla="*/ 354116 w 688952"/>
                    <a:gd name="connsiteY52" fmla="*/ 323328 h 936204"/>
                    <a:gd name="connsiteX53" fmla="*/ 365270 w 688952"/>
                    <a:gd name="connsiteY53" fmla="*/ 386049 h 936204"/>
                    <a:gd name="connsiteX54" fmla="*/ 378987 w 688952"/>
                    <a:gd name="connsiteY54" fmla="*/ 550188 h 936204"/>
                    <a:gd name="connsiteX55" fmla="*/ 376641 w 688952"/>
                    <a:gd name="connsiteY55" fmla="*/ 610351 h 936204"/>
                    <a:gd name="connsiteX56" fmla="*/ 410329 w 688952"/>
                    <a:gd name="connsiteY56" fmla="*/ 576662 h 936204"/>
                    <a:gd name="connsiteX57" fmla="*/ 406864 w 688952"/>
                    <a:gd name="connsiteY57" fmla="*/ 535874 h 936204"/>
                    <a:gd name="connsiteX58" fmla="*/ 407857 w 688952"/>
                    <a:gd name="connsiteY58" fmla="*/ 389180 h 936204"/>
                    <a:gd name="connsiteX59" fmla="*/ 414412 w 688952"/>
                    <a:gd name="connsiteY59" fmla="*/ 426040 h 936204"/>
                    <a:gd name="connsiteX60" fmla="*/ 425754 w 688952"/>
                    <a:gd name="connsiteY60" fmla="*/ 540575 h 936204"/>
                    <a:gd name="connsiteX61" fmla="*/ 425893 w 688952"/>
                    <a:gd name="connsiteY61" fmla="*/ 561099 h 936204"/>
                    <a:gd name="connsiteX62" fmla="*/ 445411 w 688952"/>
                    <a:gd name="connsiteY62" fmla="*/ 541580 h 936204"/>
                    <a:gd name="connsiteX63" fmla="*/ 445465 w 688952"/>
                    <a:gd name="connsiteY63" fmla="*/ 539291 h 936204"/>
                    <a:gd name="connsiteX64" fmla="*/ 420154 w 688952"/>
                    <a:gd name="connsiteY64" fmla="*/ 345228 h 936204"/>
                    <a:gd name="connsiteX65" fmla="*/ 413705 w 688952"/>
                    <a:gd name="connsiteY65" fmla="*/ 318705 h 936204"/>
                    <a:gd name="connsiteX66" fmla="*/ 423662 w 688952"/>
                    <a:gd name="connsiteY66" fmla="*/ 218154 h 936204"/>
                    <a:gd name="connsiteX67" fmla="*/ 440714 w 688952"/>
                    <a:gd name="connsiteY67" fmla="*/ 122257 h 936204"/>
                    <a:gd name="connsiteX68" fmla="*/ 458766 w 688952"/>
                    <a:gd name="connsiteY68" fmla="*/ 196500 h 936204"/>
                    <a:gd name="connsiteX69" fmla="*/ 484377 w 688952"/>
                    <a:gd name="connsiteY69" fmla="*/ 362825 h 936204"/>
                    <a:gd name="connsiteX70" fmla="*/ 490402 w 688952"/>
                    <a:gd name="connsiteY70" fmla="*/ 496589 h 936204"/>
                    <a:gd name="connsiteX71" fmla="*/ 515426 w 688952"/>
                    <a:gd name="connsiteY71" fmla="*/ 471565 h 936204"/>
                    <a:gd name="connsiteX72" fmla="*/ 499995 w 688952"/>
                    <a:gd name="connsiteY72" fmla="*/ 286938 h 936204"/>
                    <a:gd name="connsiteX73" fmla="*/ 459528 w 688952"/>
                    <a:gd name="connsiteY73" fmla="*/ 94551 h 936204"/>
                    <a:gd name="connsiteX74" fmla="*/ 445704 w 688952"/>
                    <a:gd name="connsiteY74" fmla="*/ 99259 h 936204"/>
                    <a:gd name="connsiteX75" fmla="*/ 467673 w 688952"/>
                    <a:gd name="connsiteY75" fmla="*/ 8908 h 936204"/>
                    <a:gd name="connsiteX76" fmla="*/ 211237 w 688952"/>
                    <a:gd name="connsiteY76" fmla="*/ 228836 h 936204"/>
                    <a:gd name="connsiteX77" fmla="*/ 215460 w 688952"/>
                    <a:gd name="connsiteY77" fmla="*/ 246204 h 936204"/>
                    <a:gd name="connsiteX78" fmla="*/ 209413 w 688952"/>
                    <a:gd name="connsiteY78" fmla="*/ 272883 h 936204"/>
                    <a:gd name="connsiteX79" fmla="*/ 193477 w 688952"/>
                    <a:gd name="connsiteY79" fmla="*/ 395212 h 936204"/>
                    <a:gd name="connsiteX80" fmla="*/ 190027 w 688952"/>
                    <a:gd name="connsiteY80" fmla="*/ 436486 h 936204"/>
                    <a:gd name="connsiteX81" fmla="*/ 187616 w 688952"/>
                    <a:gd name="connsiteY81" fmla="*/ 482258 h 936204"/>
                    <a:gd name="connsiteX82" fmla="*/ 187486 w 688952"/>
                    <a:gd name="connsiteY82" fmla="*/ 466898 h 936204"/>
                    <a:gd name="connsiteX83" fmla="*/ 190027 w 688952"/>
                    <a:gd name="connsiteY83" fmla="*/ 436486 h 936204"/>
                    <a:gd name="connsiteX84" fmla="*/ 191336 w 688952"/>
                    <a:gd name="connsiteY84" fmla="*/ 411646 h 936204"/>
                    <a:gd name="connsiteX85" fmla="*/ 193477 w 688952"/>
                    <a:gd name="connsiteY85" fmla="*/ 395212 h 936204"/>
                    <a:gd name="connsiteX86" fmla="*/ 203961 w 688952"/>
                    <a:gd name="connsiteY86" fmla="*/ 269754 h 936204"/>
                    <a:gd name="connsiteX87" fmla="*/ 285218 w 688952"/>
                    <a:gd name="connsiteY87" fmla="*/ 0 h 936204"/>
                    <a:gd name="connsiteX88" fmla="*/ 259409 w 688952"/>
                    <a:gd name="connsiteY88" fmla="*/ 106138 h 936204"/>
                    <a:gd name="connsiteX89" fmla="*/ 253367 w 688952"/>
                    <a:gd name="connsiteY89" fmla="*/ 140115 h 936204"/>
                    <a:gd name="connsiteX90" fmla="*/ 240500 w 688952"/>
                    <a:gd name="connsiteY90" fmla="*/ 135733 h 936204"/>
                    <a:gd name="connsiteX91" fmla="*/ 221397 w 688952"/>
                    <a:gd name="connsiteY91" fmla="*/ 220011 h 936204"/>
                    <a:gd name="connsiteX92" fmla="*/ 212253 w 688952"/>
                    <a:gd name="connsiteY92" fmla="*/ 223124 h 936204"/>
                    <a:gd name="connsiteX93" fmla="*/ 221363 w 688952"/>
                    <a:gd name="connsiteY93" fmla="*/ 171898 h 936204"/>
                    <a:gd name="connsiteX94" fmla="*/ 244929 w 688952"/>
                    <a:gd name="connsiteY94" fmla="*/ 74976 h 936204"/>
                    <a:gd name="connsiteX95" fmla="*/ 220576 w 688952"/>
                    <a:gd name="connsiteY95" fmla="*/ 66684 h 936204"/>
                    <a:gd name="connsiteX96" fmla="*/ 196552 w 688952"/>
                    <a:gd name="connsiteY96" fmla="*/ 165483 h 936204"/>
                    <a:gd name="connsiteX97" fmla="*/ 191270 w 688952"/>
                    <a:gd name="connsiteY97" fmla="*/ 195182 h 936204"/>
                    <a:gd name="connsiteX98" fmla="*/ 184956 w 688952"/>
                    <a:gd name="connsiteY98" fmla="*/ 193032 h 936204"/>
                    <a:gd name="connsiteX99" fmla="*/ 141359 w 688952"/>
                    <a:gd name="connsiteY99" fmla="*/ 708676 h 936204"/>
                    <a:gd name="connsiteX100" fmla="*/ 160508 w 688952"/>
                    <a:gd name="connsiteY100" fmla="*/ 826483 h 936204"/>
                    <a:gd name="connsiteX101" fmla="*/ 180486 w 688952"/>
                    <a:gd name="connsiteY101" fmla="*/ 806505 h 936204"/>
                    <a:gd name="connsiteX102" fmla="*/ 159539 w 688952"/>
                    <a:gd name="connsiteY102" fmla="*/ 663890 h 936204"/>
                    <a:gd name="connsiteX103" fmla="*/ 160989 w 688952"/>
                    <a:gd name="connsiteY103" fmla="*/ 452112 h 936204"/>
                    <a:gd name="connsiteX104" fmla="*/ 164264 w 688952"/>
                    <a:gd name="connsiteY104" fmla="*/ 423526 h 936204"/>
                    <a:gd name="connsiteX105" fmla="*/ 162016 w 688952"/>
                    <a:gd name="connsiteY105" fmla="*/ 466196 h 936204"/>
                    <a:gd name="connsiteX106" fmla="*/ 169838 w 688952"/>
                    <a:gd name="connsiteY106" fmla="*/ 666790 h 936204"/>
                    <a:gd name="connsiteX107" fmla="*/ 190862 w 688952"/>
                    <a:gd name="connsiteY107" fmla="*/ 796129 h 936204"/>
                    <a:gd name="connsiteX108" fmla="*/ 227229 w 688952"/>
                    <a:gd name="connsiteY108" fmla="*/ 759762 h 936204"/>
                    <a:gd name="connsiteX109" fmla="*/ 222257 w 688952"/>
                    <a:gd name="connsiteY109" fmla="*/ 731875 h 936204"/>
                    <a:gd name="connsiteX110" fmla="*/ 225163 w 688952"/>
                    <a:gd name="connsiteY110" fmla="*/ 323184 h 936204"/>
                    <a:gd name="connsiteX111" fmla="*/ 228971 w 688952"/>
                    <a:gd name="connsiteY111" fmla="*/ 301769 h 936204"/>
                    <a:gd name="connsiteX112" fmla="*/ 229654 w 688952"/>
                    <a:gd name="connsiteY112" fmla="*/ 304577 h 936204"/>
                    <a:gd name="connsiteX113" fmla="*/ 229800 w 688952"/>
                    <a:gd name="connsiteY113" fmla="*/ 305402 h 936204"/>
                    <a:gd name="connsiteX114" fmla="*/ 228001 w 688952"/>
                    <a:gd name="connsiteY114" fmla="*/ 321107 h 936204"/>
                    <a:gd name="connsiteX115" fmla="*/ 240605 w 688952"/>
                    <a:gd name="connsiteY115" fmla="*/ 724782 h 936204"/>
                    <a:gd name="connsiteX116" fmla="*/ 243997 w 688952"/>
                    <a:gd name="connsiteY116" fmla="*/ 742994 h 936204"/>
                    <a:gd name="connsiteX117" fmla="*/ 272640 w 688952"/>
                    <a:gd name="connsiteY117" fmla="*/ 714351 h 936204"/>
                    <a:gd name="connsiteX118" fmla="*/ 279065 w 688952"/>
                    <a:gd name="connsiteY118" fmla="*/ 549604 h 936204"/>
                    <a:gd name="connsiteX119" fmla="*/ 265080 w 688952"/>
                    <a:gd name="connsiteY119" fmla="*/ 382286 h 936204"/>
                    <a:gd name="connsiteX120" fmla="*/ 255506 w 688952"/>
                    <a:gd name="connsiteY120" fmla="*/ 328452 h 936204"/>
                    <a:gd name="connsiteX121" fmla="*/ 259029 w 688952"/>
                    <a:gd name="connsiteY121" fmla="*/ 284202 h 936204"/>
                    <a:gd name="connsiteX122" fmla="*/ 311381 w 688952"/>
                    <a:gd name="connsiteY122" fmla="*/ 8908 h 936204"/>
                    <a:gd name="connsiteX123" fmla="*/ 50661 w 688952"/>
                    <a:gd name="connsiteY123" fmla="*/ 193032 h 936204"/>
                    <a:gd name="connsiteX124" fmla="*/ 34640 w 688952"/>
                    <a:gd name="connsiteY124" fmla="*/ 878331 h 936204"/>
                    <a:gd name="connsiteX125" fmla="*/ 50787 w 688952"/>
                    <a:gd name="connsiteY125" fmla="*/ 936204 h 936204"/>
                    <a:gd name="connsiteX126" fmla="*/ 68676 w 688952"/>
                    <a:gd name="connsiteY126" fmla="*/ 918316 h 936204"/>
                    <a:gd name="connsiteX127" fmla="*/ 55875 w 688952"/>
                    <a:gd name="connsiteY127" fmla="*/ 872436 h 936204"/>
                    <a:gd name="connsiteX128" fmla="*/ 71586 w 688952"/>
                    <a:gd name="connsiteY128" fmla="*/ 200157 h 936204"/>
                    <a:gd name="connsiteX129" fmla="*/ 106204 w 688952"/>
                    <a:gd name="connsiteY129" fmla="*/ 135733 h 936204"/>
                    <a:gd name="connsiteX130" fmla="*/ 88994 w 688952"/>
                    <a:gd name="connsiteY130" fmla="*/ 871937 h 936204"/>
                    <a:gd name="connsiteX131" fmla="*/ 94679 w 688952"/>
                    <a:gd name="connsiteY131" fmla="*/ 892312 h 936204"/>
                    <a:gd name="connsiteX132" fmla="*/ 113896 w 688952"/>
                    <a:gd name="connsiteY132" fmla="*/ 873095 h 936204"/>
                    <a:gd name="connsiteX133" fmla="*/ 111806 w 688952"/>
                    <a:gd name="connsiteY133" fmla="*/ 865605 h 936204"/>
                    <a:gd name="connsiteX134" fmla="*/ 128684 w 688952"/>
                    <a:gd name="connsiteY134" fmla="*/ 143388 h 936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688952" h="936204">
                      <a:moveTo>
                        <a:pt x="636837" y="162177"/>
                      </a:moveTo>
                      <a:lnTo>
                        <a:pt x="669503" y="317488"/>
                      </a:lnTo>
                      <a:lnTo>
                        <a:pt x="688952" y="298039"/>
                      </a:lnTo>
                      <a:lnTo>
                        <a:pt x="658802" y="154697"/>
                      </a:lnTo>
                      <a:close/>
                      <a:moveTo>
                        <a:pt x="250074" y="437833"/>
                      </a:moveTo>
                      <a:lnTo>
                        <a:pt x="253532" y="468014"/>
                      </a:lnTo>
                      <a:cubicBezTo>
                        <a:pt x="255816" y="495386"/>
                        <a:pt x="257256" y="522794"/>
                        <a:pt x="257859" y="550188"/>
                      </a:cubicBezTo>
                      <a:lnTo>
                        <a:pt x="257191" y="628676"/>
                      </a:lnTo>
                      <a:lnTo>
                        <a:pt x="251806" y="562299"/>
                      </a:lnTo>
                      <a:cubicBezTo>
                        <a:pt x="250132" y="531489"/>
                        <a:pt x="249279" y="500608"/>
                        <a:pt x="249250" y="469698"/>
                      </a:cubicBezTo>
                      <a:close/>
                      <a:moveTo>
                        <a:pt x="576901" y="102586"/>
                      </a:moveTo>
                      <a:cubicBezTo>
                        <a:pt x="594125" y="164820"/>
                        <a:pt x="607338" y="227878"/>
                        <a:pt x="616596" y="291317"/>
                      </a:cubicBezTo>
                      <a:lnTo>
                        <a:pt x="622695" y="364296"/>
                      </a:lnTo>
                      <a:lnTo>
                        <a:pt x="645522" y="341469"/>
                      </a:lnTo>
                      <a:lnTo>
                        <a:pt x="640964" y="286938"/>
                      </a:lnTo>
                      <a:cubicBezTo>
                        <a:pt x="631526" y="222270"/>
                        <a:pt x="618056" y="157991"/>
                        <a:pt x="600497" y="94551"/>
                      </a:cubicBezTo>
                      <a:close/>
                      <a:moveTo>
                        <a:pt x="495868" y="162177"/>
                      </a:moveTo>
                      <a:cubicBezTo>
                        <a:pt x="511901" y="220108"/>
                        <a:pt x="524201" y="278805"/>
                        <a:pt x="532819" y="337858"/>
                      </a:cubicBezTo>
                      <a:lnTo>
                        <a:pt x="541790" y="445202"/>
                      </a:lnTo>
                      <a:lnTo>
                        <a:pt x="563038" y="423953"/>
                      </a:lnTo>
                      <a:lnTo>
                        <a:pt x="555501" y="333781"/>
                      </a:lnTo>
                      <a:cubicBezTo>
                        <a:pt x="546716" y="273584"/>
                        <a:pt x="534177" y="213750"/>
                        <a:pt x="517833" y="154697"/>
                      </a:cubicBezTo>
                      <a:close/>
                      <a:moveTo>
                        <a:pt x="441510" y="0"/>
                      </a:moveTo>
                      <a:cubicBezTo>
                        <a:pt x="426910" y="52752"/>
                        <a:pt x="414859" y="106026"/>
                        <a:pt x="405332" y="159614"/>
                      </a:cubicBezTo>
                      <a:lnTo>
                        <a:pt x="390643" y="272366"/>
                      </a:lnTo>
                      <a:lnTo>
                        <a:pt x="382661" y="275085"/>
                      </a:lnTo>
                      <a:lnTo>
                        <a:pt x="387628" y="295511"/>
                      </a:lnTo>
                      <a:lnTo>
                        <a:pt x="384294" y="321107"/>
                      </a:lnTo>
                      <a:lnTo>
                        <a:pt x="382245" y="360000"/>
                      </a:lnTo>
                      <a:lnTo>
                        <a:pt x="371439" y="299236"/>
                      </a:lnTo>
                      <a:lnTo>
                        <a:pt x="361950" y="260213"/>
                      </a:lnTo>
                      <a:lnTo>
                        <a:pt x="377655" y="171899"/>
                      </a:lnTo>
                      <a:cubicBezTo>
                        <a:pt x="384480" y="139416"/>
                        <a:pt x="392334" y="107090"/>
                        <a:pt x="401221" y="74976"/>
                      </a:cubicBezTo>
                      <a:lnTo>
                        <a:pt x="376868" y="66684"/>
                      </a:lnTo>
                      <a:cubicBezTo>
                        <a:pt x="367808" y="99420"/>
                        <a:pt x="359803" y="132372"/>
                        <a:pt x="352844" y="165483"/>
                      </a:cubicBezTo>
                      <a:lnTo>
                        <a:pt x="343187" y="219786"/>
                      </a:lnTo>
                      <a:lnTo>
                        <a:pt x="331161" y="223881"/>
                      </a:lnTo>
                      <a:lnTo>
                        <a:pt x="337686" y="250718"/>
                      </a:lnTo>
                      <a:lnTo>
                        <a:pt x="335105" y="265234"/>
                      </a:lnTo>
                      <a:cubicBezTo>
                        <a:pt x="325364" y="331974"/>
                        <a:pt x="319785" y="399116"/>
                        <a:pt x="318308" y="466196"/>
                      </a:cubicBezTo>
                      <a:lnTo>
                        <a:pt x="318462" y="484308"/>
                      </a:lnTo>
                      <a:lnTo>
                        <a:pt x="309792" y="403156"/>
                      </a:lnTo>
                      <a:cubicBezTo>
                        <a:pt x="302481" y="357970"/>
                        <a:pt x="292696" y="313057"/>
                        <a:pt x="280407" y="268657"/>
                      </a:cubicBezTo>
                      <a:lnTo>
                        <a:pt x="261533" y="275085"/>
                      </a:lnTo>
                      <a:cubicBezTo>
                        <a:pt x="297696" y="405751"/>
                        <a:pt x="311757" y="540952"/>
                        <a:pt x="304512" y="674314"/>
                      </a:cubicBezTo>
                      <a:lnTo>
                        <a:pt x="303523" y="683469"/>
                      </a:lnTo>
                      <a:lnTo>
                        <a:pt x="324233" y="662758"/>
                      </a:lnTo>
                      <a:lnTo>
                        <a:pt x="324252" y="639802"/>
                      </a:lnTo>
                      <a:lnTo>
                        <a:pt x="325745" y="661246"/>
                      </a:lnTo>
                      <a:lnTo>
                        <a:pt x="351627" y="635364"/>
                      </a:lnTo>
                      <a:lnTo>
                        <a:pt x="344618" y="565505"/>
                      </a:lnTo>
                      <a:cubicBezTo>
                        <a:pt x="342055" y="499873"/>
                        <a:pt x="343489" y="433953"/>
                        <a:pt x="348976" y="368200"/>
                      </a:cubicBezTo>
                      <a:lnTo>
                        <a:pt x="354116" y="323328"/>
                      </a:lnTo>
                      <a:lnTo>
                        <a:pt x="365270" y="386049"/>
                      </a:lnTo>
                      <a:cubicBezTo>
                        <a:pt x="373225" y="440560"/>
                        <a:pt x="377782" y="495399"/>
                        <a:pt x="378987" y="550188"/>
                      </a:cubicBezTo>
                      <a:lnTo>
                        <a:pt x="376641" y="610351"/>
                      </a:lnTo>
                      <a:lnTo>
                        <a:pt x="410329" y="576662"/>
                      </a:lnTo>
                      <a:lnTo>
                        <a:pt x="406864" y="535874"/>
                      </a:lnTo>
                      <a:lnTo>
                        <a:pt x="407857" y="389180"/>
                      </a:lnTo>
                      <a:lnTo>
                        <a:pt x="414412" y="426040"/>
                      </a:lnTo>
                      <a:cubicBezTo>
                        <a:pt x="419966" y="464096"/>
                        <a:pt x="423740" y="502324"/>
                        <a:pt x="425754" y="540575"/>
                      </a:cubicBezTo>
                      <a:lnTo>
                        <a:pt x="425893" y="561099"/>
                      </a:lnTo>
                      <a:lnTo>
                        <a:pt x="445411" y="541580"/>
                      </a:lnTo>
                      <a:lnTo>
                        <a:pt x="445465" y="539291"/>
                      </a:lnTo>
                      <a:cubicBezTo>
                        <a:pt x="442044" y="474304"/>
                        <a:pt x="433636" y="409382"/>
                        <a:pt x="420154" y="345228"/>
                      </a:cubicBezTo>
                      <a:lnTo>
                        <a:pt x="413705" y="318705"/>
                      </a:lnTo>
                      <a:lnTo>
                        <a:pt x="423662" y="218154"/>
                      </a:lnTo>
                      <a:lnTo>
                        <a:pt x="440714" y="122257"/>
                      </a:lnTo>
                      <a:lnTo>
                        <a:pt x="458766" y="196500"/>
                      </a:lnTo>
                      <a:cubicBezTo>
                        <a:pt x="470340" y="251579"/>
                        <a:pt x="478865" y="307119"/>
                        <a:pt x="484377" y="362825"/>
                      </a:cubicBezTo>
                      <a:lnTo>
                        <a:pt x="490402" y="496589"/>
                      </a:lnTo>
                      <a:lnTo>
                        <a:pt x="515426" y="471565"/>
                      </a:lnTo>
                      <a:lnTo>
                        <a:pt x="499995" y="286938"/>
                      </a:lnTo>
                      <a:cubicBezTo>
                        <a:pt x="490557" y="222270"/>
                        <a:pt x="477087" y="157991"/>
                        <a:pt x="459528" y="94551"/>
                      </a:cubicBezTo>
                      <a:lnTo>
                        <a:pt x="445704" y="99259"/>
                      </a:lnTo>
                      <a:lnTo>
                        <a:pt x="467673" y="8908"/>
                      </a:lnTo>
                      <a:close/>
                      <a:moveTo>
                        <a:pt x="211237" y="228836"/>
                      </a:moveTo>
                      <a:lnTo>
                        <a:pt x="215460" y="246204"/>
                      </a:lnTo>
                      <a:lnTo>
                        <a:pt x="209413" y="272883"/>
                      </a:lnTo>
                      <a:lnTo>
                        <a:pt x="193477" y="395212"/>
                      </a:lnTo>
                      <a:lnTo>
                        <a:pt x="190027" y="436486"/>
                      </a:lnTo>
                      <a:lnTo>
                        <a:pt x="187616" y="482258"/>
                      </a:lnTo>
                      <a:lnTo>
                        <a:pt x="187486" y="466898"/>
                      </a:lnTo>
                      <a:lnTo>
                        <a:pt x="190027" y="436486"/>
                      </a:lnTo>
                      <a:lnTo>
                        <a:pt x="191336" y="411646"/>
                      </a:lnTo>
                      <a:lnTo>
                        <a:pt x="193477" y="395212"/>
                      </a:lnTo>
                      <a:lnTo>
                        <a:pt x="203961" y="269754"/>
                      </a:lnTo>
                      <a:close/>
                      <a:moveTo>
                        <a:pt x="285218" y="0"/>
                      </a:moveTo>
                      <a:cubicBezTo>
                        <a:pt x="275485" y="35167"/>
                        <a:pt x="266885" y="70568"/>
                        <a:pt x="259409" y="106138"/>
                      </a:cubicBezTo>
                      <a:lnTo>
                        <a:pt x="253367" y="140115"/>
                      </a:lnTo>
                      <a:lnTo>
                        <a:pt x="240500" y="135733"/>
                      </a:lnTo>
                      <a:lnTo>
                        <a:pt x="221397" y="220011"/>
                      </a:lnTo>
                      <a:lnTo>
                        <a:pt x="212253" y="223124"/>
                      </a:lnTo>
                      <a:lnTo>
                        <a:pt x="221363" y="171898"/>
                      </a:lnTo>
                      <a:cubicBezTo>
                        <a:pt x="228188" y="139417"/>
                        <a:pt x="236041" y="107090"/>
                        <a:pt x="244929" y="74976"/>
                      </a:cubicBezTo>
                      <a:lnTo>
                        <a:pt x="220576" y="66684"/>
                      </a:lnTo>
                      <a:cubicBezTo>
                        <a:pt x="211516" y="99420"/>
                        <a:pt x="203510" y="132372"/>
                        <a:pt x="196552" y="165483"/>
                      </a:cubicBezTo>
                      <a:lnTo>
                        <a:pt x="191270" y="195182"/>
                      </a:lnTo>
                      <a:lnTo>
                        <a:pt x="184956" y="193032"/>
                      </a:lnTo>
                      <a:cubicBezTo>
                        <a:pt x="138244" y="361804"/>
                        <a:pt x="124161" y="537270"/>
                        <a:pt x="141359" y="708676"/>
                      </a:cubicBezTo>
                      <a:lnTo>
                        <a:pt x="160508" y="826483"/>
                      </a:lnTo>
                      <a:lnTo>
                        <a:pt x="180486" y="806505"/>
                      </a:lnTo>
                      <a:lnTo>
                        <a:pt x="159539" y="663890"/>
                      </a:lnTo>
                      <a:cubicBezTo>
                        <a:pt x="154644" y="593582"/>
                        <a:pt x="155095" y="522735"/>
                        <a:pt x="160989" y="452112"/>
                      </a:cubicBezTo>
                      <a:lnTo>
                        <a:pt x="164264" y="423526"/>
                      </a:lnTo>
                      <a:lnTo>
                        <a:pt x="162016" y="466196"/>
                      </a:lnTo>
                      <a:cubicBezTo>
                        <a:pt x="160540" y="533277"/>
                        <a:pt x="163166" y="600296"/>
                        <a:pt x="169838" y="666790"/>
                      </a:cubicBezTo>
                      <a:lnTo>
                        <a:pt x="190862" y="796129"/>
                      </a:lnTo>
                      <a:lnTo>
                        <a:pt x="227229" y="759762"/>
                      </a:lnTo>
                      <a:lnTo>
                        <a:pt x="222257" y="731875"/>
                      </a:lnTo>
                      <a:cubicBezTo>
                        <a:pt x="204548" y="596989"/>
                        <a:pt x="205318" y="459165"/>
                        <a:pt x="225163" y="323184"/>
                      </a:cubicBezTo>
                      <a:lnTo>
                        <a:pt x="228971" y="301769"/>
                      </a:lnTo>
                      <a:lnTo>
                        <a:pt x="229654" y="304577"/>
                      </a:lnTo>
                      <a:lnTo>
                        <a:pt x="229800" y="305402"/>
                      </a:lnTo>
                      <a:lnTo>
                        <a:pt x="228001" y="321107"/>
                      </a:lnTo>
                      <a:cubicBezTo>
                        <a:pt x="216733" y="456116"/>
                        <a:pt x="221072" y="591768"/>
                        <a:pt x="240605" y="724782"/>
                      </a:cubicBezTo>
                      <a:lnTo>
                        <a:pt x="243997" y="742994"/>
                      </a:lnTo>
                      <a:lnTo>
                        <a:pt x="272640" y="714351"/>
                      </a:lnTo>
                      <a:lnTo>
                        <a:pt x="279065" y="549604"/>
                      </a:lnTo>
                      <a:cubicBezTo>
                        <a:pt x="277835" y="493754"/>
                        <a:pt x="273190" y="437853"/>
                        <a:pt x="265080" y="382286"/>
                      </a:cubicBezTo>
                      <a:lnTo>
                        <a:pt x="255506" y="328452"/>
                      </a:lnTo>
                      <a:lnTo>
                        <a:pt x="259029" y="284202"/>
                      </a:lnTo>
                      <a:cubicBezTo>
                        <a:pt x="268913" y="191602"/>
                        <a:pt x="286317" y="99470"/>
                        <a:pt x="311381" y="8908"/>
                      </a:cubicBezTo>
                      <a:close/>
                      <a:moveTo>
                        <a:pt x="50661" y="193032"/>
                      </a:moveTo>
                      <a:cubicBezTo>
                        <a:pt x="-11622" y="418061"/>
                        <a:pt x="-15899" y="654992"/>
                        <a:pt x="34640" y="878331"/>
                      </a:cubicBezTo>
                      <a:lnTo>
                        <a:pt x="50787" y="936204"/>
                      </a:lnTo>
                      <a:lnTo>
                        <a:pt x="68676" y="918316"/>
                      </a:lnTo>
                      <a:lnTo>
                        <a:pt x="55875" y="872436"/>
                      </a:lnTo>
                      <a:cubicBezTo>
                        <a:pt x="6295" y="653339"/>
                        <a:pt x="10490" y="420911"/>
                        <a:pt x="71586" y="200157"/>
                      </a:cubicBezTo>
                      <a:close/>
                      <a:moveTo>
                        <a:pt x="106204" y="135733"/>
                      </a:moveTo>
                      <a:cubicBezTo>
                        <a:pt x="39296" y="377478"/>
                        <a:pt x="34701" y="632008"/>
                        <a:pt x="88994" y="871937"/>
                      </a:cubicBezTo>
                      <a:lnTo>
                        <a:pt x="94679" y="892312"/>
                      </a:lnTo>
                      <a:lnTo>
                        <a:pt x="113896" y="873095"/>
                      </a:lnTo>
                      <a:lnTo>
                        <a:pt x="111806" y="865605"/>
                      </a:lnTo>
                      <a:cubicBezTo>
                        <a:pt x="58544" y="630233"/>
                        <a:pt x="63050" y="380540"/>
                        <a:pt x="128684" y="143388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796A6EE4-A40E-4660-A93C-9F68349650FF}"/>
                    </a:ext>
                  </a:extLst>
                </p:cNvPr>
                <p:cNvSpPr/>
                <p:nvPr/>
              </p:nvSpPr>
              <p:spPr bwMode="auto">
                <a:xfrm rot="18000000">
                  <a:off x="723964" y="2672491"/>
                  <a:ext cx="660586" cy="421875"/>
                </a:xfrm>
                <a:custGeom>
                  <a:avLst/>
                  <a:gdLst>
                    <a:gd name="connsiteX0" fmla="*/ 495775 w 1100398"/>
                    <a:gd name="connsiteY0" fmla="*/ 9932 h 634214"/>
                    <a:gd name="connsiteX1" fmla="*/ 564492 w 1100398"/>
                    <a:gd name="connsiteY1" fmla="*/ 101278 h 634214"/>
                    <a:gd name="connsiteX2" fmla="*/ 555650 w 1100398"/>
                    <a:gd name="connsiteY2" fmla="*/ 130813 h 634214"/>
                    <a:gd name="connsiteX3" fmla="*/ 549737 w 1100398"/>
                    <a:gd name="connsiteY3" fmla="*/ 136727 h 634214"/>
                    <a:gd name="connsiteX4" fmla="*/ 572415 w 1100398"/>
                    <a:gd name="connsiteY4" fmla="*/ 141869 h 634214"/>
                    <a:gd name="connsiteX5" fmla="*/ 594497 w 1100398"/>
                    <a:gd name="connsiteY5" fmla="*/ 157301 h 634214"/>
                    <a:gd name="connsiteX6" fmla="*/ 599787 w 1100398"/>
                    <a:gd name="connsiteY6" fmla="*/ 140381 h 634214"/>
                    <a:gd name="connsiteX7" fmla="*/ 703458 w 1100398"/>
                    <a:gd name="connsiteY7" fmla="*/ 67384 h 634214"/>
                    <a:gd name="connsiteX8" fmla="*/ 747253 w 1100398"/>
                    <a:gd name="connsiteY8" fmla="*/ 77315 h 634214"/>
                    <a:gd name="connsiteX9" fmla="*/ 815971 w 1100398"/>
                    <a:gd name="connsiteY9" fmla="*/ 168661 h 634214"/>
                    <a:gd name="connsiteX10" fmla="*/ 807129 w 1100398"/>
                    <a:gd name="connsiteY10" fmla="*/ 198196 h 634214"/>
                    <a:gd name="connsiteX11" fmla="*/ 801216 w 1100398"/>
                    <a:gd name="connsiteY11" fmla="*/ 204110 h 634214"/>
                    <a:gd name="connsiteX12" fmla="*/ 823894 w 1100398"/>
                    <a:gd name="connsiteY12" fmla="*/ 209253 h 634214"/>
                    <a:gd name="connsiteX13" fmla="*/ 887860 w 1100398"/>
                    <a:gd name="connsiteY13" fmla="*/ 294282 h 634214"/>
                    <a:gd name="connsiteX14" fmla="*/ 823894 w 1100398"/>
                    <a:gd name="connsiteY14" fmla="*/ 359363 h 634214"/>
                    <a:gd name="connsiteX15" fmla="*/ 815570 w 1100398"/>
                    <a:gd name="connsiteY15" fmla="*/ 360496 h 634214"/>
                    <a:gd name="connsiteX16" fmla="*/ 822541 w 1100398"/>
                    <a:gd name="connsiteY16" fmla="*/ 386912 h 634214"/>
                    <a:gd name="connsiteX17" fmla="*/ 804570 w 1100398"/>
                    <a:gd name="connsiteY17" fmla="*/ 416172 h 634214"/>
                    <a:gd name="connsiteX18" fmla="*/ 829349 w 1100398"/>
                    <a:gd name="connsiteY18" fmla="*/ 421791 h 634214"/>
                    <a:gd name="connsiteX19" fmla="*/ 848324 w 1100398"/>
                    <a:gd name="connsiteY19" fmla="*/ 435050 h 634214"/>
                    <a:gd name="connsiteX20" fmla="*/ 852869 w 1100398"/>
                    <a:gd name="connsiteY20" fmla="*/ 420511 h 634214"/>
                    <a:gd name="connsiteX21" fmla="*/ 941949 w 1100398"/>
                    <a:gd name="connsiteY21" fmla="*/ 357789 h 634214"/>
                    <a:gd name="connsiteX22" fmla="*/ 979580 w 1100398"/>
                    <a:gd name="connsiteY22" fmla="*/ 366322 h 634214"/>
                    <a:gd name="connsiteX23" fmla="*/ 1038626 w 1100398"/>
                    <a:gd name="connsiteY23" fmla="*/ 444812 h 634214"/>
                    <a:gd name="connsiteX24" fmla="*/ 1020655 w 1100398"/>
                    <a:gd name="connsiteY24" fmla="*/ 474072 h 634214"/>
                    <a:gd name="connsiteX25" fmla="*/ 1045435 w 1100398"/>
                    <a:gd name="connsiteY25" fmla="*/ 479691 h 634214"/>
                    <a:gd name="connsiteX26" fmla="*/ 1100398 w 1100398"/>
                    <a:gd name="connsiteY26" fmla="*/ 552752 h 634214"/>
                    <a:gd name="connsiteX27" fmla="*/ 1010405 w 1100398"/>
                    <a:gd name="connsiteY27" fmla="*/ 613442 h 634214"/>
                    <a:gd name="connsiteX28" fmla="*/ 920413 w 1100398"/>
                    <a:gd name="connsiteY28" fmla="*/ 552752 h 634214"/>
                    <a:gd name="connsiteX29" fmla="*/ 927485 w 1100398"/>
                    <a:gd name="connsiteY29" fmla="*/ 530132 h 634214"/>
                    <a:gd name="connsiteX30" fmla="*/ 942005 w 1100398"/>
                    <a:gd name="connsiteY30" fmla="*/ 510002 h 634214"/>
                    <a:gd name="connsiteX31" fmla="*/ 941949 w 1100398"/>
                    <a:gd name="connsiteY31" fmla="*/ 510010 h 634214"/>
                    <a:gd name="connsiteX32" fmla="*/ 904318 w 1100398"/>
                    <a:gd name="connsiteY32" fmla="*/ 503390 h 634214"/>
                    <a:gd name="connsiteX33" fmla="*/ 883642 w 1100398"/>
                    <a:gd name="connsiteY33" fmla="*/ 492311 h 634214"/>
                    <a:gd name="connsiteX34" fmla="*/ 884312 w 1100398"/>
                    <a:gd name="connsiteY34" fmla="*/ 494853 h 634214"/>
                    <a:gd name="connsiteX35" fmla="*/ 857954 w 1100398"/>
                    <a:gd name="connsiteY35" fmla="*/ 537767 h 634214"/>
                    <a:gd name="connsiteX36" fmla="*/ 829939 w 1100398"/>
                    <a:gd name="connsiteY36" fmla="*/ 550505 h 634214"/>
                    <a:gd name="connsiteX37" fmla="*/ 826830 w 1100398"/>
                    <a:gd name="connsiteY37" fmla="*/ 564372 h 634214"/>
                    <a:gd name="connsiteX38" fmla="*/ 721910 w 1100398"/>
                    <a:gd name="connsiteY38" fmla="*/ 571700 h 634214"/>
                    <a:gd name="connsiteX39" fmla="*/ 721870 w 1100398"/>
                    <a:gd name="connsiteY39" fmla="*/ 571669 h 634214"/>
                    <a:gd name="connsiteX40" fmla="*/ 724133 w 1100398"/>
                    <a:gd name="connsiteY40" fmla="*/ 593940 h 634214"/>
                    <a:gd name="connsiteX41" fmla="*/ 719456 w 1100398"/>
                    <a:gd name="connsiteY41" fmla="*/ 614799 h 634214"/>
                    <a:gd name="connsiteX42" fmla="*/ 621791 w 1100398"/>
                    <a:gd name="connsiteY42" fmla="*/ 621620 h 634214"/>
                    <a:gd name="connsiteX43" fmla="*/ 578866 w 1100398"/>
                    <a:gd name="connsiteY43" fmla="*/ 533629 h 634214"/>
                    <a:gd name="connsiteX44" fmla="*/ 580535 w 1100398"/>
                    <a:gd name="connsiteY44" fmla="*/ 531948 h 634214"/>
                    <a:gd name="connsiteX45" fmla="*/ 559391 w 1100398"/>
                    <a:gd name="connsiteY45" fmla="*/ 531277 h 634214"/>
                    <a:gd name="connsiteX46" fmla="*/ 527011 w 1100398"/>
                    <a:gd name="connsiteY46" fmla="*/ 519477 h 634214"/>
                    <a:gd name="connsiteX47" fmla="*/ 526971 w 1100398"/>
                    <a:gd name="connsiteY47" fmla="*/ 519446 h 634214"/>
                    <a:gd name="connsiteX48" fmla="*/ 529234 w 1100398"/>
                    <a:gd name="connsiteY48" fmla="*/ 541717 h 634214"/>
                    <a:gd name="connsiteX49" fmla="*/ 524557 w 1100398"/>
                    <a:gd name="connsiteY49" fmla="*/ 562576 h 634214"/>
                    <a:gd name="connsiteX50" fmla="*/ 426893 w 1100398"/>
                    <a:gd name="connsiteY50" fmla="*/ 569397 h 634214"/>
                    <a:gd name="connsiteX51" fmla="*/ 383968 w 1100398"/>
                    <a:gd name="connsiteY51" fmla="*/ 481406 h 634214"/>
                    <a:gd name="connsiteX52" fmla="*/ 459850 w 1100398"/>
                    <a:gd name="connsiteY52" fmla="*/ 449124 h 634214"/>
                    <a:gd name="connsiteX53" fmla="*/ 481740 w 1100398"/>
                    <a:gd name="connsiteY53" fmla="*/ 455910 h 634214"/>
                    <a:gd name="connsiteX54" fmla="*/ 480898 w 1100398"/>
                    <a:gd name="connsiteY54" fmla="*/ 424950 h 634214"/>
                    <a:gd name="connsiteX55" fmla="*/ 562417 w 1100398"/>
                    <a:gd name="connsiteY55" fmla="*/ 390269 h 634214"/>
                    <a:gd name="connsiteX56" fmla="*/ 595660 w 1100398"/>
                    <a:gd name="connsiteY56" fmla="*/ 400574 h 634214"/>
                    <a:gd name="connsiteX57" fmla="*/ 636955 w 1100398"/>
                    <a:gd name="connsiteY57" fmla="*/ 489741 h 634214"/>
                    <a:gd name="connsiteX58" fmla="*/ 633950 w 1100398"/>
                    <a:gd name="connsiteY58" fmla="*/ 503147 h 634214"/>
                    <a:gd name="connsiteX59" fmla="*/ 654749 w 1100398"/>
                    <a:gd name="connsiteY59" fmla="*/ 501347 h 634214"/>
                    <a:gd name="connsiteX60" fmla="*/ 676639 w 1100398"/>
                    <a:gd name="connsiteY60" fmla="*/ 508133 h 634214"/>
                    <a:gd name="connsiteX61" fmla="*/ 675797 w 1100398"/>
                    <a:gd name="connsiteY61" fmla="*/ 477173 h 634214"/>
                    <a:gd name="connsiteX62" fmla="*/ 694714 w 1100398"/>
                    <a:gd name="connsiteY62" fmla="*/ 458112 h 634214"/>
                    <a:gd name="connsiteX63" fmla="*/ 713375 w 1100398"/>
                    <a:gd name="connsiteY63" fmla="*/ 449913 h 634214"/>
                    <a:gd name="connsiteX64" fmla="*/ 688233 w 1100398"/>
                    <a:gd name="connsiteY64" fmla="*/ 445490 h 634214"/>
                    <a:gd name="connsiteX65" fmla="*/ 629186 w 1100398"/>
                    <a:gd name="connsiteY65" fmla="*/ 386912 h 634214"/>
                    <a:gd name="connsiteX66" fmla="*/ 657503 w 1100398"/>
                    <a:gd name="connsiteY66" fmla="*/ 333886 h 634214"/>
                    <a:gd name="connsiteX67" fmla="*/ 684998 w 1100398"/>
                    <a:gd name="connsiteY67" fmla="*/ 312441 h 634214"/>
                    <a:gd name="connsiteX68" fmla="*/ 678394 w 1100398"/>
                    <a:gd name="connsiteY68" fmla="*/ 294283 h 634214"/>
                    <a:gd name="connsiteX69" fmla="*/ 686625 w 1100398"/>
                    <a:gd name="connsiteY69" fmla="*/ 267957 h 634214"/>
                    <a:gd name="connsiteX70" fmla="*/ 703523 w 1100398"/>
                    <a:gd name="connsiteY70" fmla="*/ 244529 h 634214"/>
                    <a:gd name="connsiteX71" fmla="*/ 703458 w 1100398"/>
                    <a:gd name="connsiteY71" fmla="*/ 244538 h 634214"/>
                    <a:gd name="connsiteX72" fmla="*/ 659663 w 1100398"/>
                    <a:gd name="connsiteY72" fmla="*/ 236834 h 634214"/>
                    <a:gd name="connsiteX73" fmla="*/ 635601 w 1100398"/>
                    <a:gd name="connsiteY73" fmla="*/ 223942 h 634214"/>
                    <a:gd name="connsiteX74" fmla="*/ 636381 w 1100398"/>
                    <a:gd name="connsiteY74" fmla="*/ 226899 h 634214"/>
                    <a:gd name="connsiteX75" fmla="*/ 531649 w 1100398"/>
                    <a:gd name="connsiteY75" fmla="*/ 297530 h 634214"/>
                    <a:gd name="connsiteX76" fmla="*/ 520614 w 1100398"/>
                    <a:gd name="connsiteY76" fmla="*/ 295589 h 634214"/>
                    <a:gd name="connsiteX77" fmla="*/ 503536 w 1100398"/>
                    <a:gd name="connsiteY77" fmla="*/ 309926 h 634214"/>
                    <a:gd name="connsiteX78" fmla="*/ 399302 w 1100398"/>
                    <a:gd name="connsiteY78" fmla="*/ 303451 h 634214"/>
                    <a:gd name="connsiteX79" fmla="*/ 399256 w 1100398"/>
                    <a:gd name="connsiteY79" fmla="*/ 303415 h 634214"/>
                    <a:gd name="connsiteX80" fmla="*/ 401890 w 1100398"/>
                    <a:gd name="connsiteY80" fmla="*/ 329336 h 634214"/>
                    <a:gd name="connsiteX81" fmla="*/ 396447 w 1100398"/>
                    <a:gd name="connsiteY81" fmla="*/ 353611 h 634214"/>
                    <a:gd name="connsiteX82" fmla="*/ 282785 w 1100398"/>
                    <a:gd name="connsiteY82" fmla="*/ 361549 h 634214"/>
                    <a:gd name="connsiteX83" fmla="*/ 232829 w 1100398"/>
                    <a:gd name="connsiteY83" fmla="*/ 259146 h 634214"/>
                    <a:gd name="connsiteX84" fmla="*/ 234772 w 1100398"/>
                    <a:gd name="connsiteY84" fmla="*/ 257187 h 634214"/>
                    <a:gd name="connsiteX85" fmla="*/ 210162 w 1100398"/>
                    <a:gd name="connsiteY85" fmla="*/ 256407 h 634214"/>
                    <a:gd name="connsiteX86" fmla="*/ 172478 w 1100398"/>
                    <a:gd name="connsiteY86" fmla="*/ 242674 h 634214"/>
                    <a:gd name="connsiteX87" fmla="*/ 172433 w 1100398"/>
                    <a:gd name="connsiteY87" fmla="*/ 242638 h 634214"/>
                    <a:gd name="connsiteX88" fmla="*/ 175067 w 1100398"/>
                    <a:gd name="connsiteY88" fmla="*/ 268558 h 634214"/>
                    <a:gd name="connsiteX89" fmla="*/ 169623 w 1100398"/>
                    <a:gd name="connsiteY89" fmla="*/ 292834 h 634214"/>
                    <a:gd name="connsiteX90" fmla="*/ 55961 w 1100398"/>
                    <a:gd name="connsiteY90" fmla="*/ 300772 h 634214"/>
                    <a:gd name="connsiteX91" fmla="*/ 6005 w 1100398"/>
                    <a:gd name="connsiteY91" fmla="*/ 198368 h 634214"/>
                    <a:gd name="connsiteX92" fmla="*/ 94317 w 1100398"/>
                    <a:gd name="connsiteY92" fmla="*/ 160798 h 634214"/>
                    <a:gd name="connsiteX93" fmla="*/ 114350 w 1100398"/>
                    <a:gd name="connsiteY93" fmla="*/ 167008 h 634214"/>
                    <a:gd name="connsiteX94" fmla="*/ 112398 w 1100398"/>
                    <a:gd name="connsiteY94" fmla="*/ 159722 h 634214"/>
                    <a:gd name="connsiteX95" fmla="*/ 118811 w 1100398"/>
                    <a:gd name="connsiteY95" fmla="*/ 132664 h 634214"/>
                    <a:gd name="connsiteX96" fmla="*/ 213683 w 1100398"/>
                    <a:gd name="connsiteY96" fmla="*/ 92302 h 634214"/>
                    <a:gd name="connsiteX97" fmla="*/ 252372 w 1100398"/>
                    <a:gd name="connsiteY97" fmla="*/ 104295 h 634214"/>
                    <a:gd name="connsiteX98" fmla="*/ 300431 w 1100398"/>
                    <a:gd name="connsiteY98" fmla="*/ 208067 h 634214"/>
                    <a:gd name="connsiteX99" fmla="*/ 296933 w 1100398"/>
                    <a:gd name="connsiteY99" fmla="*/ 223670 h 634214"/>
                    <a:gd name="connsiteX100" fmla="*/ 321141 w 1100398"/>
                    <a:gd name="connsiteY100" fmla="*/ 221575 h 634214"/>
                    <a:gd name="connsiteX101" fmla="*/ 341173 w 1100398"/>
                    <a:gd name="connsiteY101" fmla="*/ 227785 h 634214"/>
                    <a:gd name="connsiteX102" fmla="*/ 339222 w 1100398"/>
                    <a:gd name="connsiteY102" fmla="*/ 220499 h 634214"/>
                    <a:gd name="connsiteX103" fmla="*/ 345635 w 1100398"/>
                    <a:gd name="connsiteY103" fmla="*/ 193441 h 634214"/>
                    <a:gd name="connsiteX104" fmla="*/ 367651 w 1100398"/>
                    <a:gd name="connsiteY104" fmla="*/ 171258 h 634214"/>
                    <a:gd name="connsiteX105" fmla="*/ 391774 w 1100398"/>
                    <a:gd name="connsiteY105" fmla="*/ 160658 h 634214"/>
                    <a:gd name="connsiteX106" fmla="*/ 372420 w 1100398"/>
                    <a:gd name="connsiteY106" fmla="*/ 150288 h 634214"/>
                    <a:gd name="connsiteX107" fmla="*/ 339466 w 1100398"/>
                    <a:gd name="connsiteY107" fmla="*/ 101278 h 634214"/>
                    <a:gd name="connsiteX108" fmla="*/ 451979 w 1100398"/>
                    <a:gd name="connsiteY108" fmla="*/ 0 h 634214"/>
                    <a:gd name="connsiteX109" fmla="*/ 495775 w 1100398"/>
                    <a:gd name="connsiteY109" fmla="*/ 9932 h 634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1100398" h="634214">
                      <a:moveTo>
                        <a:pt x="495775" y="9932"/>
                      </a:moveTo>
                      <a:cubicBezTo>
                        <a:pt x="536157" y="28594"/>
                        <a:pt x="564492" y="69848"/>
                        <a:pt x="564492" y="101278"/>
                      </a:cubicBezTo>
                      <a:cubicBezTo>
                        <a:pt x="564492" y="111754"/>
                        <a:pt x="561344" y="121735"/>
                        <a:pt x="555650" y="130813"/>
                      </a:cubicBezTo>
                      <a:lnTo>
                        <a:pt x="549737" y="136727"/>
                      </a:lnTo>
                      <a:lnTo>
                        <a:pt x="572415" y="141869"/>
                      </a:lnTo>
                      <a:lnTo>
                        <a:pt x="594497" y="157301"/>
                      </a:lnTo>
                      <a:lnTo>
                        <a:pt x="599787" y="140381"/>
                      </a:lnTo>
                      <a:cubicBezTo>
                        <a:pt x="616867" y="107744"/>
                        <a:pt x="656854" y="67384"/>
                        <a:pt x="703458" y="67384"/>
                      </a:cubicBezTo>
                      <a:cubicBezTo>
                        <a:pt x="718993" y="67384"/>
                        <a:pt x="733792" y="71095"/>
                        <a:pt x="747253" y="77315"/>
                      </a:cubicBezTo>
                      <a:cubicBezTo>
                        <a:pt x="787636" y="95978"/>
                        <a:pt x="815971" y="137231"/>
                        <a:pt x="815971" y="168661"/>
                      </a:cubicBezTo>
                      <a:cubicBezTo>
                        <a:pt x="815971" y="179138"/>
                        <a:pt x="812823" y="189118"/>
                        <a:pt x="807129" y="198196"/>
                      </a:cubicBezTo>
                      <a:lnTo>
                        <a:pt x="801216" y="204110"/>
                      </a:lnTo>
                      <a:lnTo>
                        <a:pt x="823894" y="209253"/>
                      </a:lnTo>
                      <a:cubicBezTo>
                        <a:pt x="861484" y="226625"/>
                        <a:pt x="887860" y="265027"/>
                        <a:pt x="887860" y="294282"/>
                      </a:cubicBezTo>
                      <a:cubicBezTo>
                        <a:pt x="887860" y="323539"/>
                        <a:pt x="861484" y="348641"/>
                        <a:pt x="823894" y="359363"/>
                      </a:cubicBezTo>
                      <a:lnTo>
                        <a:pt x="815570" y="360496"/>
                      </a:lnTo>
                      <a:lnTo>
                        <a:pt x="822541" y="386912"/>
                      </a:lnTo>
                      <a:lnTo>
                        <a:pt x="804570" y="416172"/>
                      </a:lnTo>
                      <a:lnTo>
                        <a:pt x="829349" y="421791"/>
                      </a:lnTo>
                      <a:lnTo>
                        <a:pt x="848324" y="435050"/>
                      </a:lnTo>
                      <a:lnTo>
                        <a:pt x="852869" y="420511"/>
                      </a:lnTo>
                      <a:cubicBezTo>
                        <a:pt x="867546" y="392468"/>
                        <a:pt x="901904" y="357789"/>
                        <a:pt x="941949" y="357789"/>
                      </a:cubicBezTo>
                      <a:cubicBezTo>
                        <a:pt x="955297" y="357788"/>
                        <a:pt x="968014" y="360977"/>
                        <a:pt x="979580" y="366322"/>
                      </a:cubicBezTo>
                      <a:cubicBezTo>
                        <a:pt x="1014279" y="382358"/>
                        <a:pt x="1038627" y="417806"/>
                        <a:pt x="1038626" y="444812"/>
                      </a:cubicBezTo>
                      <a:lnTo>
                        <a:pt x="1020655" y="474072"/>
                      </a:lnTo>
                      <a:lnTo>
                        <a:pt x="1045435" y="479691"/>
                      </a:lnTo>
                      <a:cubicBezTo>
                        <a:pt x="1077734" y="494618"/>
                        <a:pt x="1100398" y="527614"/>
                        <a:pt x="1100398" y="552752"/>
                      </a:cubicBezTo>
                      <a:cubicBezTo>
                        <a:pt x="1100398" y="586271"/>
                        <a:pt x="1060107" y="613442"/>
                        <a:pt x="1010405" y="613442"/>
                      </a:cubicBezTo>
                      <a:cubicBezTo>
                        <a:pt x="960704" y="613442"/>
                        <a:pt x="920413" y="576369"/>
                        <a:pt x="920413" y="552752"/>
                      </a:cubicBezTo>
                      <a:cubicBezTo>
                        <a:pt x="920413" y="546848"/>
                        <a:pt x="922931" y="538833"/>
                        <a:pt x="927485" y="530132"/>
                      </a:cubicBezTo>
                      <a:lnTo>
                        <a:pt x="942005" y="510002"/>
                      </a:lnTo>
                      <a:lnTo>
                        <a:pt x="941949" y="510010"/>
                      </a:lnTo>
                      <a:cubicBezTo>
                        <a:pt x="928601" y="510010"/>
                        <a:pt x="915884" y="507521"/>
                        <a:pt x="904318" y="503390"/>
                      </a:cubicBezTo>
                      <a:lnTo>
                        <a:pt x="883642" y="492311"/>
                      </a:lnTo>
                      <a:lnTo>
                        <a:pt x="884312" y="494853"/>
                      </a:lnTo>
                      <a:cubicBezTo>
                        <a:pt x="884313" y="511612"/>
                        <a:pt x="874240" y="526784"/>
                        <a:pt x="857954" y="537767"/>
                      </a:cubicBezTo>
                      <a:lnTo>
                        <a:pt x="829939" y="550505"/>
                      </a:lnTo>
                      <a:lnTo>
                        <a:pt x="826830" y="564372"/>
                      </a:lnTo>
                      <a:cubicBezTo>
                        <a:pt x="815388" y="584189"/>
                        <a:pt x="763617" y="595779"/>
                        <a:pt x="721910" y="571700"/>
                      </a:cubicBezTo>
                      <a:lnTo>
                        <a:pt x="721870" y="571669"/>
                      </a:lnTo>
                      <a:lnTo>
                        <a:pt x="724133" y="593940"/>
                      </a:lnTo>
                      <a:cubicBezTo>
                        <a:pt x="723766" y="602791"/>
                        <a:pt x="722119" y="610187"/>
                        <a:pt x="719456" y="614799"/>
                      </a:cubicBezTo>
                      <a:cubicBezTo>
                        <a:pt x="708806" y="633246"/>
                        <a:pt x="660614" y="644034"/>
                        <a:pt x="621791" y="621620"/>
                      </a:cubicBezTo>
                      <a:cubicBezTo>
                        <a:pt x="582969" y="599205"/>
                        <a:pt x="563751" y="559811"/>
                        <a:pt x="578866" y="533629"/>
                      </a:cubicBezTo>
                      <a:lnTo>
                        <a:pt x="580535" y="531948"/>
                      </a:lnTo>
                      <a:lnTo>
                        <a:pt x="559391" y="531277"/>
                      </a:lnTo>
                      <a:cubicBezTo>
                        <a:pt x="548494" y="529287"/>
                        <a:pt x="537438" y="525497"/>
                        <a:pt x="527011" y="519477"/>
                      </a:cubicBezTo>
                      <a:lnTo>
                        <a:pt x="526971" y="519446"/>
                      </a:lnTo>
                      <a:lnTo>
                        <a:pt x="529234" y="541717"/>
                      </a:lnTo>
                      <a:cubicBezTo>
                        <a:pt x="528868" y="550568"/>
                        <a:pt x="527220" y="557964"/>
                        <a:pt x="524557" y="562576"/>
                      </a:cubicBezTo>
                      <a:cubicBezTo>
                        <a:pt x="513907" y="581023"/>
                        <a:pt x="465715" y="591811"/>
                        <a:pt x="426893" y="569397"/>
                      </a:cubicBezTo>
                      <a:cubicBezTo>
                        <a:pt x="388070" y="546982"/>
                        <a:pt x="368852" y="507588"/>
                        <a:pt x="383968" y="481406"/>
                      </a:cubicBezTo>
                      <a:cubicBezTo>
                        <a:pt x="395305" y="461770"/>
                        <a:pt x="427888" y="446217"/>
                        <a:pt x="459850" y="449124"/>
                      </a:cubicBezTo>
                      <a:lnTo>
                        <a:pt x="481740" y="455910"/>
                      </a:lnTo>
                      <a:lnTo>
                        <a:pt x="480898" y="424950"/>
                      </a:lnTo>
                      <a:cubicBezTo>
                        <a:pt x="493077" y="403855"/>
                        <a:pt x="528081" y="387147"/>
                        <a:pt x="562417" y="390269"/>
                      </a:cubicBezTo>
                      <a:cubicBezTo>
                        <a:pt x="573862" y="391310"/>
                        <a:pt x="585233" y="394554"/>
                        <a:pt x="595660" y="400574"/>
                      </a:cubicBezTo>
                      <a:cubicBezTo>
                        <a:pt x="626940" y="418633"/>
                        <a:pt x="638138" y="461217"/>
                        <a:pt x="636955" y="489741"/>
                      </a:cubicBezTo>
                      <a:lnTo>
                        <a:pt x="633950" y="503147"/>
                      </a:lnTo>
                      <a:lnTo>
                        <a:pt x="654749" y="501347"/>
                      </a:lnTo>
                      <a:lnTo>
                        <a:pt x="676639" y="508133"/>
                      </a:lnTo>
                      <a:lnTo>
                        <a:pt x="675797" y="477173"/>
                      </a:lnTo>
                      <a:cubicBezTo>
                        <a:pt x="679857" y="470141"/>
                        <a:pt x="686452" y="463597"/>
                        <a:pt x="694714" y="458112"/>
                      </a:cubicBezTo>
                      <a:lnTo>
                        <a:pt x="713375" y="449913"/>
                      </a:lnTo>
                      <a:lnTo>
                        <a:pt x="688233" y="445490"/>
                      </a:lnTo>
                      <a:cubicBezTo>
                        <a:pt x="653534" y="433099"/>
                        <a:pt x="629187" y="405939"/>
                        <a:pt x="629186" y="386912"/>
                      </a:cubicBezTo>
                      <a:cubicBezTo>
                        <a:pt x="629186" y="374226"/>
                        <a:pt x="640008" y="352471"/>
                        <a:pt x="657503" y="333886"/>
                      </a:cubicBezTo>
                      <a:lnTo>
                        <a:pt x="684998" y="312441"/>
                      </a:lnTo>
                      <a:lnTo>
                        <a:pt x="678394" y="294283"/>
                      </a:lnTo>
                      <a:cubicBezTo>
                        <a:pt x="678394" y="287412"/>
                        <a:pt x="681325" y="278084"/>
                        <a:pt x="686625" y="267957"/>
                      </a:cubicBezTo>
                      <a:lnTo>
                        <a:pt x="703523" y="244529"/>
                      </a:lnTo>
                      <a:lnTo>
                        <a:pt x="703458" y="244538"/>
                      </a:lnTo>
                      <a:cubicBezTo>
                        <a:pt x="687923" y="244538"/>
                        <a:pt x="673124" y="241641"/>
                        <a:pt x="659663" y="236834"/>
                      </a:cubicBezTo>
                      <a:lnTo>
                        <a:pt x="635601" y="223942"/>
                      </a:lnTo>
                      <a:lnTo>
                        <a:pt x="636381" y="226899"/>
                      </a:lnTo>
                      <a:cubicBezTo>
                        <a:pt x="636381" y="265908"/>
                        <a:pt x="589490" y="297530"/>
                        <a:pt x="531649" y="297530"/>
                      </a:cubicBezTo>
                      <a:lnTo>
                        <a:pt x="520614" y="295589"/>
                      </a:lnTo>
                      <a:lnTo>
                        <a:pt x="503536" y="309926"/>
                      </a:lnTo>
                      <a:cubicBezTo>
                        <a:pt x="478698" y="322136"/>
                        <a:pt x="435706" y="324468"/>
                        <a:pt x="399302" y="303451"/>
                      </a:cubicBezTo>
                      <a:lnTo>
                        <a:pt x="399256" y="303415"/>
                      </a:lnTo>
                      <a:lnTo>
                        <a:pt x="401890" y="329336"/>
                      </a:lnTo>
                      <a:cubicBezTo>
                        <a:pt x="401463" y="339636"/>
                        <a:pt x="399546" y="348244"/>
                        <a:pt x="396447" y="353611"/>
                      </a:cubicBezTo>
                      <a:cubicBezTo>
                        <a:pt x="384052" y="375079"/>
                        <a:pt x="327966" y="387635"/>
                        <a:pt x="282785" y="361549"/>
                      </a:cubicBezTo>
                      <a:cubicBezTo>
                        <a:pt x="237603" y="335463"/>
                        <a:pt x="215237" y="289616"/>
                        <a:pt x="232829" y="259146"/>
                      </a:cubicBezTo>
                      <a:lnTo>
                        <a:pt x="234772" y="257187"/>
                      </a:lnTo>
                      <a:lnTo>
                        <a:pt x="210162" y="256407"/>
                      </a:lnTo>
                      <a:cubicBezTo>
                        <a:pt x="197479" y="254091"/>
                        <a:pt x="184613" y="249679"/>
                        <a:pt x="172478" y="242674"/>
                      </a:cubicBezTo>
                      <a:lnTo>
                        <a:pt x="172433" y="242638"/>
                      </a:lnTo>
                      <a:lnTo>
                        <a:pt x="175067" y="268558"/>
                      </a:lnTo>
                      <a:cubicBezTo>
                        <a:pt x="174639" y="278859"/>
                        <a:pt x="172722" y="287466"/>
                        <a:pt x="169623" y="292834"/>
                      </a:cubicBezTo>
                      <a:cubicBezTo>
                        <a:pt x="157228" y="314302"/>
                        <a:pt x="101143" y="326858"/>
                        <a:pt x="55961" y="300772"/>
                      </a:cubicBezTo>
                      <a:cubicBezTo>
                        <a:pt x="10780" y="274686"/>
                        <a:pt x="-11587" y="228839"/>
                        <a:pt x="6005" y="198368"/>
                      </a:cubicBezTo>
                      <a:cubicBezTo>
                        <a:pt x="19199" y="175516"/>
                        <a:pt x="57120" y="157415"/>
                        <a:pt x="94317" y="160798"/>
                      </a:cubicBezTo>
                      <a:lnTo>
                        <a:pt x="114350" y="167008"/>
                      </a:lnTo>
                      <a:lnTo>
                        <a:pt x="112398" y="159722"/>
                      </a:lnTo>
                      <a:cubicBezTo>
                        <a:pt x="112045" y="150063"/>
                        <a:pt x="114087" y="140847"/>
                        <a:pt x="118811" y="132664"/>
                      </a:cubicBezTo>
                      <a:cubicBezTo>
                        <a:pt x="132986" y="108114"/>
                        <a:pt x="173724" y="88668"/>
                        <a:pt x="213683" y="92302"/>
                      </a:cubicBezTo>
                      <a:cubicBezTo>
                        <a:pt x="227004" y="93514"/>
                        <a:pt x="240237" y="97290"/>
                        <a:pt x="252372" y="104295"/>
                      </a:cubicBezTo>
                      <a:cubicBezTo>
                        <a:pt x="288775" y="125313"/>
                        <a:pt x="301808" y="174872"/>
                        <a:pt x="300431" y="208067"/>
                      </a:cubicBezTo>
                      <a:lnTo>
                        <a:pt x="296933" y="223670"/>
                      </a:lnTo>
                      <a:lnTo>
                        <a:pt x="321141" y="221575"/>
                      </a:lnTo>
                      <a:lnTo>
                        <a:pt x="341173" y="227785"/>
                      </a:lnTo>
                      <a:lnTo>
                        <a:pt x="339222" y="220499"/>
                      </a:lnTo>
                      <a:cubicBezTo>
                        <a:pt x="338869" y="210840"/>
                        <a:pt x="340910" y="201624"/>
                        <a:pt x="345635" y="193441"/>
                      </a:cubicBezTo>
                      <a:cubicBezTo>
                        <a:pt x="350360" y="185257"/>
                        <a:pt x="358036" y="177641"/>
                        <a:pt x="367651" y="171258"/>
                      </a:cubicBezTo>
                      <a:lnTo>
                        <a:pt x="391774" y="160658"/>
                      </a:lnTo>
                      <a:lnTo>
                        <a:pt x="372420" y="150288"/>
                      </a:lnTo>
                      <a:cubicBezTo>
                        <a:pt x="352060" y="135009"/>
                        <a:pt x="339466" y="116041"/>
                        <a:pt x="339466" y="101278"/>
                      </a:cubicBezTo>
                      <a:cubicBezTo>
                        <a:pt x="339466" y="71752"/>
                        <a:pt x="389840" y="1"/>
                        <a:pt x="451979" y="0"/>
                      </a:cubicBezTo>
                      <a:cubicBezTo>
                        <a:pt x="467514" y="0"/>
                        <a:pt x="482313" y="3711"/>
                        <a:pt x="495775" y="99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0EB49E4C-1319-4939-900B-4D34F6B6EE2E}"/>
                  </a:ext>
                </a:extLst>
              </p:cNvPr>
              <p:cNvGrpSpPr/>
              <p:nvPr/>
            </p:nvGrpSpPr>
            <p:grpSpPr>
              <a:xfrm rot="19800000">
                <a:off x="1054888" y="2602639"/>
                <a:ext cx="425691" cy="1170988"/>
                <a:chOff x="4953000" y="4161267"/>
                <a:chExt cx="697304" cy="2159940"/>
              </a:xfrm>
            </p:grpSpPr>
            <p:sp>
              <p:nvSpPr>
                <p:cNvPr id="588" name="四角形: 上の 2 つの角を丸める 587">
                  <a:extLst>
                    <a:ext uri="{FF2B5EF4-FFF2-40B4-BE49-F238E27FC236}">
                      <a16:creationId xmlns:a16="http://schemas.microsoft.com/office/drawing/2014/main" id="{780105FD-8347-4824-A5A9-C6BA0BF97B25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883AC136-F66D-4683-B4B1-FDB3CFD7D93B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60785091-5386-41F2-83B3-832B40511679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35000">
                      <a:srgbClr val="FFC000">
                        <a:lumMod val="40000"/>
                        <a:lumOff val="60000"/>
                      </a:srgbClr>
                    </a:gs>
                    <a:gs pos="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63749247-3B81-489C-9DBD-B6BAD027BCF3}"/>
                  </a:ext>
                </a:extLst>
              </p:cNvPr>
              <p:cNvGrpSpPr/>
              <p:nvPr/>
            </p:nvGrpSpPr>
            <p:grpSpPr>
              <a:xfrm rot="19800000">
                <a:off x="1578114" y="2391287"/>
                <a:ext cx="425691" cy="1170988"/>
                <a:chOff x="4953000" y="4161267"/>
                <a:chExt cx="697304" cy="2159940"/>
              </a:xfrm>
            </p:grpSpPr>
            <p:sp>
              <p:nvSpPr>
                <p:cNvPr id="585" name="四角形: 上の 2 つの角を丸める 584">
                  <a:extLst>
                    <a:ext uri="{FF2B5EF4-FFF2-40B4-BE49-F238E27FC236}">
                      <a16:creationId xmlns:a16="http://schemas.microsoft.com/office/drawing/2014/main" id="{AF9DA049-2A45-455B-9EAF-DAAACF81A4CB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736BAF89-05D8-4B01-85DF-25D580688212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63C597FC-2CCF-4E78-A224-358A72D722D1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35000">
                      <a:srgbClr val="FFC000">
                        <a:lumMod val="40000"/>
                        <a:lumOff val="60000"/>
                      </a:srgbClr>
                    </a:gs>
                    <a:gs pos="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1D0B2E06-4F85-4E8E-B9F6-DEC237049EA5}"/>
                  </a:ext>
                </a:extLst>
              </p:cNvPr>
              <p:cNvGrpSpPr/>
              <p:nvPr/>
            </p:nvGrpSpPr>
            <p:grpSpPr>
              <a:xfrm rot="19800000">
                <a:off x="1484448" y="2752781"/>
                <a:ext cx="425691" cy="1170988"/>
                <a:chOff x="4953000" y="4161267"/>
                <a:chExt cx="697304" cy="2159940"/>
              </a:xfrm>
            </p:grpSpPr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826468A7-4322-4321-9049-DAD3BD7312E8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58841119-311B-4D59-AF88-CD359E894870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9A91E0F2-279B-452F-A6FD-6FA0A1BC6E37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35000">
                      <a:srgbClr val="FFC000">
                        <a:lumMod val="40000"/>
                        <a:lumOff val="60000"/>
                      </a:srgbClr>
                    </a:gs>
                    <a:gs pos="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133F32F0-39D5-4A26-B5BF-3E0EEC227668}"/>
                  </a:ext>
                </a:extLst>
              </p:cNvPr>
              <p:cNvGrpSpPr/>
              <p:nvPr/>
            </p:nvGrpSpPr>
            <p:grpSpPr>
              <a:xfrm rot="19800000">
                <a:off x="1975780" y="2559488"/>
                <a:ext cx="425691" cy="1170988"/>
                <a:chOff x="4953000" y="4161267"/>
                <a:chExt cx="697304" cy="2159940"/>
              </a:xfrm>
            </p:grpSpPr>
            <p:sp>
              <p:nvSpPr>
                <p:cNvPr id="579" name="四角形: 上の 2 つの角を丸める 578">
                  <a:extLst>
                    <a:ext uri="{FF2B5EF4-FFF2-40B4-BE49-F238E27FC236}">
                      <a16:creationId xmlns:a16="http://schemas.microsoft.com/office/drawing/2014/main" id="{1F0CFF68-1301-4132-B3A1-D13093003668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EDE46B54-3789-4ACA-A178-E268B1E65903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4EBD4BC3-F7F2-46C7-BFB2-B2C9E2772570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35000">
                      <a:srgbClr val="FFC000">
                        <a:lumMod val="40000"/>
                        <a:lumOff val="60000"/>
                      </a:srgbClr>
                    </a:gs>
                    <a:gs pos="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84BBEC7E-B2C7-44EE-B147-2D1556E7A0BE}"/>
                  </a:ext>
                </a:extLst>
              </p:cNvPr>
              <p:cNvGrpSpPr/>
              <p:nvPr/>
            </p:nvGrpSpPr>
            <p:grpSpPr>
              <a:xfrm rot="19800000">
                <a:off x="1965496" y="2790535"/>
                <a:ext cx="425691" cy="1170988"/>
                <a:chOff x="4953000" y="4161267"/>
                <a:chExt cx="697304" cy="2159940"/>
              </a:xfrm>
            </p:grpSpPr>
            <p:sp>
              <p:nvSpPr>
                <p:cNvPr id="576" name="四角形: 上の 2 つの角を丸める 575">
                  <a:extLst>
                    <a:ext uri="{FF2B5EF4-FFF2-40B4-BE49-F238E27FC236}">
                      <a16:creationId xmlns:a16="http://schemas.microsoft.com/office/drawing/2014/main" id="{2A30C6A8-CD6E-4530-AC19-DF26405FC0C1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ECEA99B5-0B01-41F6-B69A-5B06CC04DA98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C9C43334-3F0D-4D14-A5B9-AADA837975EF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35000">
                      <a:srgbClr val="FFC000">
                        <a:lumMod val="40000"/>
                        <a:lumOff val="60000"/>
                      </a:srgbClr>
                    </a:gs>
                    <a:gs pos="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D1B9E4E7-9E89-4A64-AF42-A80E7CD617F6}"/>
                  </a:ext>
                </a:extLst>
              </p:cNvPr>
              <p:cNvGrpSpPr/>
              <p:nvPr/>
            </p:nvGrpSpPr>
            <p:grpSpPr>
              <a:xfrm rot="19800000">
                <a:off x="2431273" y="2553978"/>
                <a:ext cx="425691" cy="1170988"/>
                <a:chOff x="4953000" y="4161267"/>
                <a:chExt cx="697304" cy="2159940"/>
              </a:xfrm>
            </p:grpSpPr>
            <p:sp>
              <p:nvSpPr>
                <p:cNvPr id="573" name="四角形: 上の 2 つの角を丸める 572">
                  <a:extLst>
                    <a:ext uri="{FF2B5EF4-FFF2-40B4-BE49-F238E27FC236}">
                      <a16:creationId xmlns:a16="http://schemas.microsoft.com/office/drawing/2014/main" id="{D002F6C0-13E9-4477-9B32-08AC53B5AA08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DFE742BF-A503-4A81-A3BC-C4707A9B1160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5F6868B0-85EA-4229-A1BC-3CFEC8E91A3F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35000">
                      <a:srgbClr val="FFC000">
                        <a:lumMod val="40000"/>
                        <a:lumOff val="60000"/>
                      </a:srgbClr>
                    </a:gs>
                    <a:gs pos="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56F4F4E3-7D5E-4D3A-A105-2C31D496F447}"/>
                  </a:ext>
                </a:extLst>
              </p:cNvPr>
              <p:cNvGrpSpPr/>
              <p:nvPr/>
            </p:nvGrpSpPr>
            <p:grpSpPr>
              <a:xfrm>
                <a:off x="3448712" y="3098676"/>
                <a:ext cx="717519" cy="397508"/>
                <a:chOff x="5074920" y="4381500"/>
                <a:chExt cx="906780" cy="502359"/>
              </a:xfrm>
            </p:grpSpPr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580FC5E7-3CCA-4740-B393-8A7DFFAA4000}"/>
                    </a:ext>
                  </a:extLst>
                </p:cNvPr>
                <p:cNvSpPr/>
                <p:nvPr/>
              </p:nvSpPr>
              <p:spPr>
                <a:xfrm>
                  <a:off x="5090160" y="4381500"/>
                  <a:ext cx="891540" cy="502358"/>
                </a:xfrm>
                <a:custGeom>
                  <a:avLst/>
                  <a:gdLst>
                    <a:gd name="connsiteX0" fmla="*/ 449580 w 891540"/>
                    <a:gd name="connsiteY0" fmla="*/ 0 h 502358"/>
                    <a:gd name="connsiteX1" fmla="*/ 658095 w 891540"/>
                    <a:gd name="connsiteY1" fmla="*/ 110866 h 502358"/>
                    <a:gd name="connsiteX2" fmla="*/ 669860 w 891540"/>
                    <a:gd name="connsiteY2" fmla="*/ 132542 h 502358"/>
                    <a:gd name="connsiteX3" fmla="*/ 690758 w 891540"/>
                    <a:gd name="connsiteY3" fmla="*/ 134649 h 502358"/>
                    <a:gd name="connsiteX4" fmla="*/ 891540 w 891540"/>
                    <a:gd name="connsiteY4" fmla="*/ 381000 h 502358"/>
                    <a:gd name="connsiteX5" fmla="*/ 871779 w 891540"/>
                    <a:gd name="connsiteY5" fmla="*/ 478880 h 502358"/>
                    <a:gd name="connsiteX6" fmla="*/ 855950 w 891540"/>
                    <a:gd name="connsiteY6" fmla="*/ 502358 h 502358"/>
                    <a:gd name="connsiteX7" fmla="*/ 35591 w 891540"/>
                    <a:gd name="connsiteY7" fmla="*/ 502358 h 502358"/>
                    <a:gd name="connsiteX8" fmla="*/ 19761 w 891540"/>
                    <a:gd name="connsiteY8" fmla="*/ 478880 h 502358"/>
                    <a:gd name="connsiteX9" fmla="*/ 0 w 891540"/>
                    <a:gd name="connsiteY9" fmla="*/ 381000 h 502358"/>
                    <a:gd name="connsiteX10" fmla="*/ 200782 w 891540"/>
                    <a:gd name="connsiteY10" fmla="*/ 134649 h 502358"/>
                    <a:gd name="connsiteX11" fmla="*/ 232822 w 891540"/>
                    <a:gd name="connsiteY11" fmla="*/ 131419 h 502358"/>
                    <a:gd name="connsiteX12" fmla="*/ 271771 w 891540"/>
                    <a:gd name="connsiteY12" fmla="*/ 73651 h 502358"/>
                    <a:gd name="connsiteX13" fmla="*/ 449580 w 891540"/>
                    <a:gd name="connsiteY13" fmla="*/ 0 h 502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91540" h="502358">
                      <a:moveTo>
                        <a:pt x="449580" y="0"/>
                      </a:moveTo>
                      <a:cubicBezTo>
                        <a:pt x="536379" y="0"/>
                        <a:pt x="612906" y="43977"/>
                        <a:pt x="658095" y="110866"/>
                      </a:cubicBezTo>
                      <a:lnTo>
                        <a:pt x="669860" y="132542"/>
                      </a:lnTo>
                      <a:lnTo>
                        <a:pt x="690758" y="134649"/>
                      </a:lnTo>
                      <a:cubicBezTo>
                        <a:pt x="805345" y="158097"/>
                        <a:pt x="891540" y="259482"/>
                        <a:pt x="891540" y="381000"/>
                      </a:cubicBezTo>
                      <a:cubicBezTo>
                        <a:pt x="891540" y="415720"/>
                        <a:pt x="884504" y="448796"/>
                        <a:pt x="871779" y="478880"/>
                      </a:cubicBezTo>
                      <a:lnTo>
                        <a:pt x="855950" y="502358"/>
                      </a:lnTo>
                      <a:lnTo>
                        <a:pt x="35591" y="502358"/>
                      </a:lnTo>
                      <a:lnTo>
                        <a:pt x="19761" y="478880"/>
                      </a:lnTo>
                      <a:cubicBezTo>
                        <a:pt x="7037" y="448796"/>
                        <a:pt x="0" y="415720"/>
                        <a:pt x="0" y="381000"/>
                      </a:cubicBezTo>
                      <a:cubicBezTo>
                        <a:pt x="0" y="259482"/>
                        <a:pt x="86195" y="158097"/>
                        <a:pt x="200782" y="134649"/>
                      </a:cubicBezTo>
                      <a:lnTo>
                        <a:pt x="232822" y="131419"/>
                      </a:lnTo>
                      <a:lnTo>
                        <a:pt x="271771" y="73651"/>
                      </a:lnTo>
                      <a:cubicBezTo>
                        <a:pt x="317276" y="28145"/>
                        <a:pt x="380141" y="0"/>
                        <a:pt x="44958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B797979C-F798-4B25-9BB9-F99910E8EF05}"/>
                    </a:ext>
                  </a:extLst>
                </p:cNvPr>
                <p:cNvSpPr/>
                <p:nvPr/>
              </p:nvSpPr>
              <p:spPr>
                <a:xfrm>
                  <a:off x="5074920" y="4526020"/>
                  <a:ext cx="731520" cy="357839"/>
                </a:xfrm>
                <a:custGeom>
                  <a:avLst/>
                  <a:gdLst>
                    <a:gd name="connsiteX0" fmla="*/ 395784 w 784860"/>
                    <a:gd name="connsiteY0" fmla="*/ 0 h 357839"/>
                    <a:gd name="connsiteX1" fmla="*/ 579349 w 784860"/>
                    <a:gd name="connsiteY1" fmla="*/ 97600 h 357839"/>
                    <a:gd name="connsiteX2" fmla="*/ 589706 w 784860"/>
                    <a:gd name="connsiteY2" fmla="*/ 116683 h 357839"/>
                    <a:gd name="connsiteX3" fmla="*/ 608103 w 784860"/>
                    <a:gd name="connsiteY3" fmla="*/ 118538 h 357839"/>
                    <a:gd name="connsiteX4" fmla="*/ 784860 w 784860"/>
                    <a:gd name="connsiteY4" fmla="*/ 335411 h 357839"/>
                    <a:gd name="connsiteX5" fmla="*/ 780332 w 784860"/>
                    <a:gd name="connsiteY5" fmla="*/ 357839 h 357839"/>
                    <a:gd name="connsiteX6" fmla="*/ 4528 w 784860"/>
                    <a:gd name="connsiteY6" fmla="*/ 357839 h 357839"/>
                    <a:gd name="connsiteX7" fmla="*/ 0 w 784860"/>
                    <a:gd name="connsiteY7" fmla="*/ 335411 h 357839"/>
                    <a:gd name="connsiteX8" fmla="*/ 176757 w 784860"/>
                    <a:gd name="connsiteY8" fmla="*/ 118538 h 357839"/>
                    <a:gd name="connsiteX9" fmla="*/ 204963 w 784860"/>
                    <a:gd name="connsiteY9" fmla="*/ 115694 h 357839"/>
                    <a:gd name="connsiteX10" fmla="*/ 239252 w 784860"/>
                    <a:gd name="connsiteY10" fmla="*/ 64838 h 357839"/>
                    <a:gd name="connsiteX11" fmla="*/ 395784 w 784860"/>
                    <a:gd name="connsiteY11" fmla="*/ 0 h 35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84860" h="357839">
                      <a:moveTo>
                        <a:pt x="395784" y="0"/>
                      </a:moveTo>
                      <a:cubicBezTo>
                        <a:pt x="472197" y="0"/>
                        <a:pt x="539567" y="38715"/>
                        <a:pt x="579349" y="97600"/>
                      </a:cubicBezTo>
                      <a:lnTo>
                        <a:pt x="589706" y="116683"/>
                      </a:lnTo>
                      <a:lnTo>
                        <a:pt x="608103" y="118538"/>
                      </a:lnTo>
                      <a:cubicBezTo>
                        <a:pt x="708979" y="139180"/>
                        <a:pt x="784860" y="228434"/>
                        <a:pt x="784860" y="335411"/>
                      </a:cubicBezTo>
                      <a:lnTo>
                        <a:pt x="780332" y="357839"/>
                      </a:lnTo>
                      <a:lnTo>
                        <a:pt x="4528" y="357839"/>
                      </a:lnTo>
                      <a:lnTo>
                        <a:pt x="0" y="335411"/>
                      </a:lnTo>
                      <a:cubicBezTo>
                        <a:pt x="0" y="228434"/>
                        <a:pt x="75881" y="139180"/>
                        <a:pt x="176757" y="118538"/>
                      </a:cubicBezTo>
                      <a:lnTo>
                        <a:pt x="204963" y="115694"/>
                      </a:lnTo>
                      <a:lnTo>
                        <a:pt x="239252" y="64838"/>
                      </a:lnTo>
                      <a:cubicBezTo>
                        <a:pt x="279312" y="24778"/>
                        <a:pt x="334654" y="0"/>
                        <a:pt x="39578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3118F157-F69C-436F-8D21-3CBE47FBFC69}"/>
                  </a:ext>
                </a:extLst>
              </p:cNvPr>
              <p:cNvGrpSpPr/>
              <p:nvPr/>
            </p:nvGrpSpPr>
            <p:grpSpPr>
              <a:xfrm>
                <a:off x="3076076" y="3106261"/>
                <a:ext cx="717519" cy="397508"/>
                <a:chOff x="5074920" y="4381500"/>
                <a:chExt cx="906780" cy="502359"/>
              </a:xfrm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91897634-84F8-47F2-B7ED-B1D053B2F310}"/>
                    </a:ext>
                  </a:extLst>
                </p:cNvPr>
                <p:cNvSpPr/>
                <p:nvPr/>
              </p:nvSpPr>
              <p:spPr>
                <a:xfrm>
                  <a:off x="5090160" y="4381500"/>
                  <a:ext cx="891540" cy="502358"/>
                </a:xfrm>
                <a:custGeom>
                  <a:avLst/>
                  <a:gdLst>
                    <a:gd name="connsiteX0" fmla="*/ 449580 w 891540"/>
                    <a:gd name="connsiteY0" fmla="*/ 0 h 502358"/>
                    <a:gd name="connsiteX1" fmla="*/ 658095 w 891540"/>
                    <a:gd name="connsiteY1" fmla="*/ 110866 h 502358"/>
                    <a:gd name="connsiteX2" fmla="*/ 669860 w 891540"/>
                    <a:gd name="connsiteY2" fmla="*/ 132542 h 502358"/>
                    <a:gd name="connsiteX3" fmla="*/ 690758 w 891540"/>
                    <a:gd name="connsiteY3" fmla="*/ 134649 h 502358"/>
                    <a:gd name="connsiteX4" fmla="*/ 891540 w 891540"/>
                    <a:gd name="connsiteY4" fmla="*/ 381000 h 502358"/>
                    <a:gd name="connsiteX5" fmla="*/ 871779 w 891540"/>
                    <a:gd name="connsiteY5" fmla="*/ 478880 h 502358"/>
                    <a:gd name="connsiteX6" fmla="*/ 855950 w 891540"/>
                    <a:gd name="connsiteY6" fmla="*/ 502358 h 502358"/>
                    <a:gd name="connsiteX7" fmla="*/ 35591 w 891540"/>
                    <a:gd name="connsiteY7" fmla="*/ 502358 h 502358"/>
                    <a:gd name="connsiteX8" fmla="*/ 19761 w 891540"/>
                    <a:gd name="connsiteY8" fmla="*/ 478880 h 502358"/>
                    <a:gd name="connsiteX9" fmla="*/ 0 w 891540"/>
                    <a:gd name="connsiteY9" fmla="*/ 381000 h 502358"/>
                    <a:gd name="connsiteX10" fmla="*/ 200782 w 891540"/>
                    <a:gd name="connsiteY10" fmla="*/ 134649 h 502358"/>
                    <a:gd name="connsiteX11" fmla="*/ 232822 w 891540"/>
                    <a:gd name="connsiteY11" fmla="*/ 131419 h 502358"/>
                    <a:gd name="connsiteX12" fmla="*/ 271771 w 891540"/>
                    <a:gd name="connsiteY12" fmla="*/ 73651 h 502358"/>
                    <a:gd name="connsiteX13" fmla="*/ 449580 w 891540"/>
                    <a:gd name="connsiteY13" fmla="*/ 0 h 502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91540" h="502358">
                      <a:moveTo>
                        <a:pt x="449580" y="0"/>
                      </a:moveTo>
                      <a:cubicBezTo>
                        <a:pt x="536379" y="0"/>
                        <a:pt x="612906" y="43977"/>
                        <a:pt x="658095" y="110866"/>
                      </a:cubicBezTo>
                      <a:lnTo>
                        <a:pt x="669860" y="132542"/>
                      </a:lnTo>
                      <a:lnTo>
                        <a:pt x="690758" y="134649"/>
                      </a:lnTo>
                      <a:cubicBezTo>
                        <a:pt x="805345" y="158097"/>
                        <a:pt x="891540" y="259482"/>
                        <a:pt x="891540" y="381000"/>
                      </a:cubicBezTo>
                      <a:cubicBezTo>
                        <a:pt x="891540" y="415720"/>
                        <a:pt x="884504" y="448796"/>
                        <a:pt x="871779" y="478880"/>
                      </a:cubicBezTo>
                      <a:lnTo>
                        <a:pt x="855950" y="502358"/>
                      </a:lnTo>
                      <a:lnTo>
                        <a:pt x="35591" y="502358"/>
                      </a:lnTo>
                      <a:lnTo>
                        <a:pt x="19761" y="478880"/>
                      </a:lnTo>
                      <a:cubicBezTo>
                        <a:pt x="7037" y="448796"/>
                        <a:pt x="0" y="415720"/>
                        <a:pt x="0" y="381000"/>
                      </a:cubicBezTo>
                      <a:cubicBezTo>
                        <a:pt x="0" y="259482"/>
                        <a:pt x="86195" y="158097"/>
                        <a:pt x="200782" y="134649"/>
                      </a:cubicBezTo>
                      <a:lnTo>
                        <a:pt x="232822" y="131419"/>
                      </a:lnTo>
                      <a:lnTo>
                        <a:pt x="271771" y="73651"/>
                      </a:lnTo>
                      <a:cubicBezTo>
                        <a:pt x="317276" y="28145"/>
                        <a:pt x="380141" y="0"/>
                        <a:pt x="44958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081E08E2-913C-4CDC-A45C-8AC1FE67D4DC}"/>
                    </a:ext>
                  </a:extLst>
                </p:cNvPr>
                <p:cNvSpPr/>
                <p:nvPr/>
              </p:nvSpPr>
              <p:spPr>
                <a:xfrm>
                  <a:off x="5074920" y="4526020"/>
                  <a:ext cx="731520" cy="357839"/>
                </a:xfrm>
                <a:custGeom>
                  <a:avLst/>
                  <a:gdLst>
                    <a:gd name="connsiteX0" fmla="*/ 395784 w 784860"/>
                    <a:gd name="connsiteY0" fmla="*/ 0 h 357839"/>
                    <a:gd name="connsiteX1" fmla="*/ 579349 w 784860"/>
                    <a:gd name="connsiteY1" fmla="*/ 97600 h 357839"/>
                    <a:gd name="connsiteX2" fmla="*/ 589706 w 784860"/>
                    <a:gd name="connsiteY2" fmla="*/ 116683 h 357839"/>
                    <a:gd name="connsiteX3" fmla="*/ 608103 w 784860"/>
                    <a:gd name="connsiteY3" fmla="*/ 118538 h 357839"/>
                    <a:gd name="connsiteX4" fmla="*/ 784860 w 784860"/>
                    <a:gd name="connsiteY4" fmla="*/ 335411 h 357839"/>
                    <a:gd name="connsiteX5" fmla="*/ 780332 w 784860"/>
                    <a:gd name="connsiteY5" fmla="*/ 357839 h 357839"/>
                    <a:gd name="connsiteX6" fmla="*/ 4528 w 784860"/>
                    <a:gd name="connsiteY6" fmla="*/ 357839 h 357839"/>
                    <a:gd name="connsiteX7" fmla="*/ 0 w 784860"/>
                    <a:gd name="connsiteY7" fmla="*/ 335411 h 357839"/>
                    <a:gd name="connsiteX8" fmla="*/ 176757 w 784860"/>
                    <a:gd name="connsiteY8" fmla="*/ 118538 h 357839"/>
                    <a:gd name="connsiteX9" fmla="*/ 204963 w 784860"/>
                    <a:gd name="connsiteY9" fmla="*/ 115694 h 357839"/>
                    <a:gd name="connsiteX10" fmla="*/ 239252 w 784860"/>
                    <a:gd name="connsiteY10" fmla="*/ 64838 h 357839"/>
                    <a:gd name="connsiteX11" fmla="*/ 395784 w 784860"/>
                    <a:gd name="connsiteY11" fmla="*/ 0 h 35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84860" h="357839">
                      <a:moveTo>
                        <a:pt x="395784" y="0"/>
                      </a:moveTo>
                      <a:cubicBezTo>
                        <a:pt x="472197" y="0"/>
                        <a:pt x="539567" y="38715"/>
                        <a:pt x="579349" y="97600"/>
                      </a:cubicBezTo>
                      <a:lnTo>
                        <a:pt x="589706" y="116683"/>
                      </a:lnTo>
                      <a:lnTo>
                        <a:pt x="608103" y="118538"/>
                      </a:lnTo>
                      <a:cubicBezTo>
                        <a:pt x="708979" y="139180"/>
                        <a:pt x="784860" y="228434"/>
                        <a:pt x="784860" y="335411"/>
                      </a:cubicBezTo>
                      <a:lnTo>
                        <a:pt x="780332" y="357839"/>
                      </a:lnTo>
                      <a:lnTo>
                        <a:pt x="4528" y="357839"/>
                      </a:lnTo>
                      <a:lnTo>
                        <a:pt x="0" y="335411"/>
                      </a:lnTo>
                      <a:cubicBezTo>
                        <a:pt x="0" y="228434"/>
                        <a:pt x="75881" y="139180"/>
                        <a:pt x="176757" y="118538"/>
                      </a:cubicBezTo>
                      <a:lnTo>
                        <a:pt x="204963" y="115694"/>
                      </a:lnTo>
                      <a:lnTo>
                        <a:pt x="239252" y="64838"/>
                      </a:lnTo>
                      <a:cubicBezTo>
                        <a:pt x="279312" y="24778"/>
                        <a:pt x="334654" y="0"/>
                        <a:pt x="39578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2794EEC8-70ED-4CD6-A1A4-7EEF6F431D23}"/>
                  </a:ext>
                </a:extLst>
              </p:cNvPr>
              <p:cNvGrpSpPr/>
              <p:nvPr/>
            </p:nvGrpSpPr>
            <p:grpSpPr>
              <a:xfrm>
                <a:off x="3039782" y="3371564"/>
                <a:ext cx="740472" cy="483723"/>
                <a:chOff x="3389832" y="5699760"/>
                <a:chExt cx="854779" cy="558395"/>
              </a:xfrm>
            </p:grpSpPr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2C9A3E45-2A1A-48AF-9342-A968472689C5}"/>
                    </a:ext>
                  </a:extLst>
                </p:cNvPr>
                <p:cNvSpPr/>
                <p:nvPr/>
              </p:nvSpPr>
              <p:spPr>
                <a:xfrm>
                  <a:off x="3389832" y="5699760"/>
                  <a:ext cx="854779" cy="5583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7E6E6">
                        <a:lumMod val="10000"/>
                      </a:srgbClr>
                    </a:gs>
                    <a:gs pos="5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11B0FB40-095B-41C9-A4F2-23A4898F5FBA}"/>
                    </a:ext>
                  </a:extLst>
                </p:cNvPr>
                <p:cNvSpPr/>
                <p:nvPr/>
              </p:nvSpPr>
              <p:spPr>
                <a:xfrm rot="4196632">
                  <a:off x="3613730" y="5623908"/>
                  <a:ext cx="374027" cy="563880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0BD3A635-37AE-4251-83A2-AC0FCE3750B6}"/>
                  </a:ext>
                </a:extLst>
              </p:cNvPr>
              <p:cNvGrpSpPr/>
              <p:nvPr/>
            </p:nvGrpSpPr>
            <p:grpSpPr>
              <a:xfrm>
                <a:off x="2461932" y="3498564"/>
                <a:ext cx="740472" cy="483723"/>
                <a:chOff x="3389832" y="5699760"/>
                <a:chExt cx="854779" cy="558395"/>
              </a:xfrm>
            </p:grpSpPr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57D344BF-77FC-4EC5-A7EE-B9AA06679575}"/>
                    </a:ext>
                  </a:extLst>
                </p:cNvPr>
                <p:cNvSpPr/>
                <p:nvPr/>
              </p:nvSpPr>
              <p:spPr>
                <a:xfrm>
                  <a:off x="3389832" y="5699760"/>
                  <a:ext cx="854779" cy="5583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7E6E6">
                        <a:lumMod val="10000"/>
                      </a:srgbClr>
                    </a:gs>
                    <a:gs pos="5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E8608FD9-6C87-47A0-894A-D45D1D4BED31}"/>
                    </a:ext>
                  </a:extLst>
                </p:cNvPr>
                <p:cNvSpPr/>
                <p:nvPr/>
              </p:nvSpPr>
              <p:spPr>
                <a:xfrm rot="4196632">
                  <a:off x="3613730" y="5623908"/>
                  <a:ext cx="374027" cy="563880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D4BD86C9-7A8B-4B5A-BB2C-1E9388ED30A1}"/>
                </a:ext>
              </a:extLst>
            </p:cNvPr>
            <p:cNvGrpSpPr/>
            <p:nvPr/>
          </p:nvGrpSpPr>
          <p:grpSpPr>
            <a:xfrm>
              <a:off x="7113866" y="1127975"/>
              <a:ext cx="1526448" cy="1460224"/>
              <a:chOff x="3214431" y="3362926"/>
              <a:chExt cx="1635253" cy="1352484"/>
            </a:xfrm>
          </p:grpSpPr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65D87F76-D8E0-40FF-B701-3D54C94A2E08}"/>
                  </a:ext>
                </a:extLst>
              </p:cNvPr>
              <p:cNvSpPr/>
              <p:nvPr/>
            </p:nvSpPr>
            <p:spPr>
              <a:xfrm>
                <a:off x="3496417" y="3362926"/>
                <a:ext cx="1222965" cy="707647"/>
              </a:xfrm>
              <a:custGeom>
                <a:avLst/>
                <a:gdLst>
                  <a:gd name="connsiteX0" fmla="*/ 791209 w 1888384"/>
                  <a:gd name="connsiteY0" fmla="*/ 0 h 1092680"/>
                  <a:gd name="connsiteX1" fmla="*/ 962003 w 1888384"/>
                  <a:gd name="connsiteY1" fmla="*/ 70745 h 1092680"/>
                  <a:gd name="connsiteX2" fmla="*/ 965834 w 1888384"/>
                  <a:gd name="connsiteY2" fmla="*/ 76426 h 1092680"/>
                  <a:gd name="connsiteX3" fmla="*/ 969664 w 1888384"/>
                  <a:gd name="connsiteY3" fmla="*/ 70745 h 1092680"/>
                  <a:gd name="connsiteX4" fmla="*/ 1140459 w 1888384"/>
                  <a:gd name="connsiteY4" fmla="*/ 0 h 1092680"/>
                  <a:gd name="connsiteX5" fmla="*/ 1311253 w 1888384"/>
                  <a:gd name="connsiteY5" fmla="*/ 70745 h 1092680"/>
                  <a:gd name="connsiteX6" fmla="*/ 1353071 w 1888384"/>
                  <a:gd name="connsiteY6" fmla="*/ 132770 h 1092680"/>
                  <a:gd name="connsiteX7" fmla="*/ 1381474 w 1888384"/>
                  <a:gd name="connsiteY7" fmla="*/ 123953 h 1092680"/>
                  <a:gd name="connsiteX8" fmla="*/ 1430153 w 1888384"/>
                  <a:gd name="connsiteY8" fmla="*/ 119046 h 1092680"/>
                  <a:gd name="connsiteX9" fmla="*/ 1652712 w 1888384"/>
                  <a:gd name="connsiteY9" fmla="*/ 266568 h 1092680"/>
                  <a:gd name="connsiteX10" fmla="*/ 1671219 w 1888384"/>
                  <a:gd name="connsiteY10" fmla="*/ 358239 h 1092680"/>
                  <a:gd name="connsiteX11" fmla="*/ 1671692 w 1888384"/>
                  <a:gd name="connsiteY11" fmla="*/ 358175 h 1092680"/>
                  <a:gd name="connsiteX12" fmla="*/ 1888384 w 1888384"/>
                  <a:gd name="connsiteY12" fmla="*/ 551086 h 1092680"/>
                  <a:gd name="connsiteX13" fmla="*/ 1671692 w 1888384"/>
                  <a:gd name="connsiteY13" fmla="*/ 743997 h 1092680"/>
                  <a:gd name="connsiteX14" fmla="*/ 1671219 w 1888384"/>
                  <a:gd name="connsiteY14" fmla="*/ 743933 h 1092680"/>
                  <a:gd name="connsiteX15" fmla="*/ 1652712 w 1888384"/>
                  <a:gd name="connsiteY15" fmla="*/ 835605 h 1092680"/>
                  <a:gd name="connsiteX16" fmla="*/ 1430153 w 1888384"/>
                  <a:gd name="connsiteY16" fmla="*/ 983126 h 1092680"/>
                  <a:gd name="connsiteX17" fmla="*/ 1381474 w 1888384"/>
                  <a:gd name="connsiteY17" fmla="*/ 978219 h 1092680"/>
                  <a:gd name="connsiteX18" fmla="*/ 1347779 w 1888384"/>
                  <a:gd name="connsiteY18" fmla="*/ 967760 h 1092680"/>
                  <a:gd name="connsiteX19" fmla="*/ 1311253 w 1888384"/>
                  <a:gd name="connsiteY19" fmla="*/ 1021935 h 1092680"/>
                  <a:gd name="connsiteX20" fmla="*/ 1140459 w 1888384"/>
                  <a:gd name="connsiteY20" fmla="*/ 1092680 h 1092680"/>
                  <a:gd name="connsiteX21" fmla="*/ 969664 w 1888384"/>
                  <a:gd name="connsiteY21" fmla="*/ 1021935 h 1092680"/>
                  <a:gd name="connsiteX22" fmla="*/ 965834 w 1888384"/>
                  <a:gd name="connsiteY22" fmla="*/ 1016254 h 1092680"/>
                  <a:gd name="connsiteX23" fmla="*/ 962003 w 1888384"/>
                  <a:gd name="connsiteY23" fmla="*/ 1021935 h 1092680"/>
                  <a:gd name="connsiteX24" fmla="*/ 791209 w 1888384"/>
                  <a:gd name="connsiteY24" fmla="*/ 1092680 h 1092680"/>
                  <a:gd name="connsiteX25" fmla="*/ 620414 w 1888384"/>
                  <a:gd name="connsiteY25" fmla="*/ 1021935 h 1092680"/>
                  <a:gd name="connsiteX26" fmla="*/ 577130 w 1888384"/>
                  <a:gd name="connsiteY26" fmla="*/ 957735 h 1092680"/>
                  <a:gd name="connsiteX27" fmla="*/ 565321 w 1888384"/>
                  <a:gd name="connsiteY27" fmla="*/ 964145 h 1092680"/>
                  <a:gd name="connsiteX28" fmla="*/ 471303 w 1888384"/>
                  <a:gd name="connsiteY28" fmla="*/ 983126 h 1092680"/>
                  <a:gd name="connsiteX29" fmla="*/ 248744 w 1888384"/>
                  <a:gd name="connsiteY29" fmla="*/ 835605 h 1092680"/>
                  <a:gd name="connsiteX30" fmla="*/ 229891 w 1888384"/>
                  <a:gd name="connsiteY30" fmla="*/ 742221 h 1092680"/>
                  <a:gd name="connsiteX31" fmla="*/ 216692 w 1888384"/>
                  <a:gd name="connsiteY31" fmla="*/ 743997 h 1092680"/>
                  <a:gd name="connsiteX32" fmla="*/ 0 w 1888384"/>
                  <a:gd name="connsiteY32" fmla="*/ 551086 h 1092680"/>
                  <a:gd name="connsiteX33" fmla="*/ 216692 w 1888384"/>
                  <a:gd name="connsiteY33" fmla="*/ 358175 h 1092680"/>
                  <a:gd name="connsiteX34" fmla="*/ 230008 w 1888384"/>
                  <a:gd name="connsiteY34" fmla="*/ 359370 h 1092680"/>
                  <a:gd name="connsiteX35" fmla="*/ 248744 w 1888384"/>
                  <a:gd name="connsiteY35" fmla="*/ 266568 h 1092680"/>
                  <a:gd name="connsiteX36" fmla="*/ 471303 w 1888384"/>
                  <a:gd name="connsiteY36" fmla="*/ 119046 h 1092680"/>
                  <a:gd name="connsiteX37" fmla="*/ 565321 w 1888384"/>
                  <a:gd name="connsiteY37" fmla="*/ 138027 h 1092680"/>
                  <a:gd name="connsiteX38" fmla="*/ 572445 w 1888384"/>
                  <a:gd name="connsiteY38" fmla="*/ 141894 h 1092680"/>
                  <a:gd name="connsiteX39" fmla="*/ 620414 w 1888384"/>
                  <a:gd name="connsiteY39" fmla="*/ 70745 h 1092680"/>
                  <a:gd name="connsiteX40" fmla="*/ 791209 w 1888384"/>
                  <a:gd name="connsiteY40" fmla="*/ 0 h 10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88384" h="1092680">
                    <a:moveTo>
                      <a:pt x="791209" y="0"/>
                    </a:moveTo>
                    <a:cubicBezTo>
                      <a:pt x="857908" y="0"/>
                      <a:pt x="918293" y="27035"/>
                      <a:pt x="962003" y="70745"/>
                    </a:cubicBezTo>
                    <a:lnTo>
                      <a:pt x="965834" y="76426"/>
                    </a:lnTo>
                    <a:lnTo>
                      <a:pt x="969664" y="70745"/>
                    </a:lnTo>
                    <a:cubicBezTo>
                      <a:pt x="1013374" y="27035"/>
                      <a:pt x="1073759" y="0"/>
                      <a:pt x="1140459" y="0"/>
                    </a:cubicBezTo>
                    <a:cubicBezTo>
                      <a:pt x="1207158" y="0"/>
                      <a:pt x="1267543" y="27035"/>
                      <a:pt x="1311253" y="70745"/>
                    </a:cubicBezTo>
                    <a:lnTo>
                      <a:pt x="1353071" y="132770"/>
                    </a:lnTo>
                    <a:lnTo>
                      <a:pt x="1381474" y="123953"/>
                    </a:lnTo>
                    <a:cubicBezTo>
                      <a:pt x="1397198" y="120736"/>
                      <a:pt x="1413478" y="119046"/>
                      <a:pt x="1430153" y="119046"/>
                    </a:cubicBezTo>
                    <a:cubicBezTo>
                      <a:pt x="1530202" y="119046"/>
                      <a:pt x="1616044" y="179875"/>
                      <a:pt x="1652712" y="266568"/>
                    </a:cubicBezTo>
                    <a:lnTo>
                      <a:pt x="1671219" y="358239"/>
                    </a:lnTo>
                    <a:lnTo>
                      <a:pt x="1671692" y="358175"/>
                    </a:lnTo>
                    <a:cubicBezTo>
                      <a:pt x="1791368" y="358175"/>
                      <a:pt x="1888384" y="444544"/>
                      <a:pt x="1888384" y="551086"/>
                    </a:cubicBezTo>
                    <a:cubicBezTo>
                      <a:pt x="1888384" y="657628"/>
                      <a:pt x="1791368" y="743997"/>
                      <a:pt x="1671692" y="743997"/>
                    </a:cubicBezTo>
                    <a:lnTo>
                      <a:pt x="1671219" y="743933"/>
                    </a:lnTo>
                    <a:lnTo>
                      <a:pt x="1652712" y="835605"/>
                    </a:lnTo>
                    <a:cubicBezTo>
                      <a:pt x="1616044" y="922297"/>
                      <a:pt x="1530202" y="983126"/>
                      <a:pt x="1430153" y="983126"/>
                    </a:cubicBezTo>
                    <a:cubicBezTo>
                      <a:pt x="1413478" y="983126"/>
                      <a:pt x="1397198" y="981437"/>
                      <a:pt x="1381474" y="978219"/>
                    </a:cubicBezTo>
                    <a:lnTo>
                      <a:pt x="1347779" y="967760"/>
                    </a:lnTo>
                    <a:lnTo>
                      <a:pt x="1311253" y="1021935"/>
                    </a:lnTo>
                    <a:cubicBezTo>
                      <a:pt x="1267543" y="1065645"/>
                      <a:pt x="1207158" y="1092680"/>
                      <a:pt x="1140459" y="1092680"/>
                    </a:cubicBezTo>
                    <a:cubicBezTo>
                      <a:pt x="1073759" y="1092680"/>
                      <a:pt x="1013374" y="1065645"/>
                      <a:pt x="969664" y="1021935"/>
                    </a:cubicBezTo>
                    <a:lnTo>
                      <a:pt x="965834" y="1016254"/>
                    </a:lnTo>
                    <a:lnTo>
                      <a:pt x="962003" y="1021935"/>
                    </a:lnTo>
                    <a:cubicBezTo>
                      <a:pt x="918293" y="1065645"/>
                      <a:pt x="857908" y="1092680"/>
                      <a:pt x="791209" y="1092680"/>
                    </a:cubicBezTo>
                    <a:cubicBezTo>
                      <a:pt x="724509" y="1092680"/>
                      <a:pt x="664124" y="1065645"/>
                      <a:pt x="620414" y="1021935"/>
                    </a:cubicBezTo>
                    <a:lnTo>
                      <a:pt x="577130" y="957735"/>
                    </a:lnTo>
                    <a:lnTo>
                      <a:pt x="565321" y="964145"/>
                    </a:lnTo>
                    <a:cubicBezTo>
                      <a:pt x="536424" y="976367"/>
                      <a:pt x="504653" y="983126"/>
                      <a:pt x="471303" y="983126"/>
                    </a:cubicBezTo>
                    <a:cubicBezTo>
                      <a:pt x="371254" y="983126"/>
                      <a:pt x="285412" y="922297"/>
                      <a:pt x="248744" y="835605"/>
                    </a:cubicBezTo>
                    <a:lnTo>
                      <a:pt x="229891" y="742221"/>
                    </a:lnTo>
                    <a:lnTo>
                      <a:pt x="216692" y="743997"/>
                    </a:lnTo>
                    <a:cubicBezTo>
                      <a:pt x="97016" y="743997"/>
                      <a:pt x="0" y="657628"/>
                      <a:pt x="0" y="551086"/>
                    </a:cubicBezTo>
                    <a:cubicBezTo>
                      <a:pt x="0" y="444544"/>
                      <a:pt x="97016" y="358175"/>
                      <a:pt x="216692" y="358175"/>
                    </a:cubicBezTo>
                    <a:lnTo>
                      <a:pt x="230008" y="359370"/>
                    </a:lnTo>
                    <a:lnTo>
                      <a:pt x="248744" y="266568"/>
                    </a:lnTo>
                    <a:cubicBezTo>
                      <a:pt x="285412" y="179875"/>
                      <a:pt x="371254" y="119046"/>
                      <a:pt x="471303" y="119046"/>
                    </a:cubicBezTo>
                    <a:cubicBezTo>
                      <a:pt x="504653" y="119046"/>
                      <a:pt x="536424" y="125805"/>
                      <a:pt x="565321" y="138027"/>
                    </a:cubicBezTo>
                    <a:lnTo>
                      <a:pt x="572445" y="141894"/>
                    </a:lnTo>
                    <a:lnTo>
                      <a:pt x="620414" y="70745"/>
                    </a:lnTo>
                    <a:cubicBezTo>
                      <a:pt x="664124" y="27035"/>
                      <a:pt x="724509" y="0"/>
                      <a:pt x="79120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C1BA74F3-ADA3-499F-8336-17545B20ABFB}"/>
                  </a:ext>
                </a:extLst>
              </p:cNvPr>
              <p:cNvSpPr/>
              <p:nvPr/>
            </p:nvSpPr>
            <p:spPr>
              <a:xfrm>
                <a:off x="3214431" y="4070573"/>
                <a:ext cx="581820" cy="336660"/>
              </a:xfrm>
              <a:custGeom>
                <a:avLst/>
                <a:gdLst>
                  <a:gd name="connsiteX0" fmla="*/ 791209 w 1888384"/>
                  <a:gd name="connsiteY0" fmla="*/ 0 h 1092680"/>
                  <a:gd name="connsiteX1" fmla="*/ 962003 w 1888384"/>
                  <a:gd name="connsiteY1" fmla="*/ 70745 h 1092680"/>
                  <a:gd name="connsiteX2" fmla="*/ 965834 w 1888384"/>
                  <a:gd name="connsiteY2" fmla="*/ 76426 h 1092680"/>
                  <a:gd name="connsiteX3" fmla="*/ 969664 w 1888384"/>
                  <a:gd name="connsiteY3" fmla="*/ 70745 h 1092680"/>
                  <a:gd name="connsiteX4" fmla="*/ 1140459 w 1888384"/>
                  <a:gd name="connsiteY4" fmla="*/ 0 h 1092680"/>
                  <a:gd name="connsiteX5" fmla="*/ 1311253 w 1888384"/>
                  <a:gd name="connsiteY5" fmla="*/ 70745 h 1092680"/>
                  <a:gd name="connsiteX6" fmla="*/ 1353071 w 1888384"/>
                  <a:gd name="connsiteY6" fmla="*/ 132770 h 1092680"/>
                  <a:gd name="connsiteX7" fmla="*/ 1381474 w 1888384"/>
                  <a:gd name="connsiteY7" fmla="*/ 123953 h 1092680"/>
                  <a:gd name="connsiteX8" fmla="*/ 1430153 w 1888384"/>
                  <a:gd name="connsiteY8" fmla="*/ 119046 h 1092680"/>
                  <a:gd name="connsiteX9" fmla="*/ 1652712 w 1888384"/>
                  <a:gd name="connsiteY9" fmla="*/ 266568 h 1092680"/>
                  <a:gd name="connsiteX10" fmla="*/ 1671219 w 1888384"/>
                  <a:gd name="connsiteY10" fmla="*/ 358239 h 1092680"/>
                  <a:gd name="connsiteX11" fmla="*/ 1671692 w 1888384"/>
                  <a:gd name="connsiteY11" fmla="*/ 358175 h 1092680"/>
                  <a:gd name="connsiteX12" fmla="*/ 1888384 w 1888384"/>
                  <a:gd name="connsiteY12" fmla="*/ 551086 h 1092680"/>
                  <a:gd name="connsiteX13" fmla="*/ 1671692 w 1888384"/>
                  <a:gd name="connsiteY13" fmla="*/ 743997 h 1092680"/>
                  <a:gd name="connsiteX14" fmla="*/ 1671219 w 1888384"/>
                  <a:gd name="connsiteY14" fmla="*/ 743933 h 1092680"/>
                  <a:gd name="connsiteX15" fmla="*/ 1652712 w 1888384"/>
                  <a:gd name="connsiteY15" fmla="*/ 835605 h 1092680"/>
                  <a:gd name="connsiteX16" fmla="*/ 1430153 w 1888384"/>
                  <a:gd name="connsiteY16" fmla="*/ 983126 h 1092680"/>
                  <a:gd name="connsiteX17" fmla="*/ 1381474 w 1888384"/>
                  <a:gd name="connsiteY17" fmla="*/ 978219 h 1092680"/>
                  <a:gd name="connsiteX18" fmla="*/ 1347779 w 1888384"/>
                  <a:gd name="connsiteY18" fmla="*/ 967760 h 1092680"/>
                  <a:gd name="connsiteX19" fmla="*/ 1311253 w 1888384"/>
                  <a:gd name="connsiteY19" fmla="*/ 1021935 h 1092680"/>
                  <a:gd name="connsiteX20" fmla="*/ 1140459 w 1888384"/>
                  <a:gd name="connsiteY20" fmla="*/ 1092680 h 1092680"/>
                  <a:gd name="connsiteX21" fmla="*/ 969664 w 1888384"/>
                  <a:gd name="connsiteY21" fmla="*/ 1021935 h 1092680"/>
                  <a:gd name="connsiteX22" fmla="*/ 965834 w 1888384"/>
                  <a:gd name="connsiteY22" fmla="*/ 1016254 h 1092680"/>
                  <a:gd name="connsiteX23" fmla="*/ 962003 w 1888384"/>
                  <a:gd name="connsiteY23" fmla="*/ 1021935 h 1092680"/>
                  <a:gd name="connsiteX24" fmla="*/ 791209 w 1888384"/>
                  <a:gd name="connsiteY24" fmla="*/ 1092680 h 1092680"/>
                  <a:gd name="connsiteX25" fmla="*/ 620414 w 1888384"/>
                  <a:gd name="connsiteY25" fmla="*/ 1021935 h 1092680"/>
                  <a:gd name="connsiteX26" fmla="*/ 577130 w 1888384"/>
                  <a:gd name="connsiteY26" fmla="*/ 957735 h 1092680"/>
                  <a:gd name="connsiteX27" fmla="*/ 565321 w 1888384"/>
                  <a:gd name="connsiteY27" fmla="*/ 964145 h 1092680"/>
                  <a:gd name="connsiteX28" fmla="*/ 471303 w 1888384"/>
                  <a:gd name="connsiteY28" fmla="*/ 983126 h 1092680"/>
                  <a:gd name="connsiteX29" fmla="*/ 248744 w 1888384"/>
                  <a:gd name="connsiteY29" fmla="*/ 835605 h 1092680"/>
                  <a:gd name="connsiteX30" fmla="*/ 229891 w 1888384"/>
                  <a:gd name="connsiteY30" fmla="*/ 742221 h 1092680"/>
                  <a:gd name="connsiteX31" fmla="*/ 216692 w 1888384"/>
                  <a:gd name="connsiteY31" fmla="*/ 743997 h 1092680"/>
                  <a:gd name="connsiteX32" fmla="*/ 0 w 1888384"/>
                  <a:gd name="connsiteY32" fmla="*/ 551086 h 1092680"/>
                  <a:gd name="connsiteX33" fmla="*/ 216692 w 1888384"/>
                  <a:gd name="connsiteY33" fmla="*/ 358175 h 1092680"/>
                  <a:gd name="connsiteX34" fmla="*/ 230008 w 1888384"/>
                  <a:gd name="connsiteY34" fmla="*/ 359370 h 1092680"/>
                  <a:gd name="connsiteX35" fmla="*/ 248744 w 1888384"/>
                  <a:gd name="connsiteY35" fmla="*/ 266568 h 1092680"/>
                  <a:gd name="connsiteX36" fmla="*/ 471303 w 1888384"/>
                  <a:gd name="connsiteY36" fmla="*/ 119046 h 1092680"/>
                  <a:gd name="connsiteX37" fmla="*/ 565321 w 1888384"/>
                  <a:gd name="connsiteY37" fmla="*/ 138027 h 1092680"/>
                  <a:gd name="connsiteX38" fmla="*/ 572445 w 1888384"/>
                  <a:gd name="connsiteY38" fmla="*/ 141894 h 1092680"/>
                  <a:gd name="connsiteX39" fmla="*/ 620414 w 1888384"/>
                  <a:gd name="connsiteY39" fmla="*/ 70745 h 1092680"/>
                  <a:gd name="connsiteX40" fmla="*/ 791209 w 1888384"/>
                  <a:gd name="connsiteY40" fmla="*/ 0 h 10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88384" h="1092680">
                    <a:moveTo>
                      <a:pt x="791209" y="0"/>
                    </a:moveTo>
                    <a:cubicBezTo>
                      <a:pt x="857908" y="0"/>
                      <a:pt x="918293" y="27035"/>
                      <a:pt x="962003" y="70745"/>
                    </a:cubicBezTo>
                    <a:lnTo>
                      <a:pt x="965834" y="76426"/>
                    </a:lnTo>
                    <a:lnTo>
                      <a:pt x="969664" y="70745"/>
                    </a:lnTo>
                    <a:cubicBezTo>
                      <a:pt x="1013374" y="27035"/>
                      <a:pt x="1073759" y="0"/>
                      <a:pt x="1140459" y="0"/>
                    </a:cubicBezTo>
                    <a:cubicBezTo>
                      <a:pt x="1207158" y="0"/>
                      <a:pt x="1267543" y="27035"/>
                      <a:pt x="1311253" y="70745"/>
                    </a:cubicBezTo>
                    <a:lnTo>
                      <a:pt x="1353071" y="132770"/>
                    </a:lnTo>
                    <a:lnTo>
                      <a:pt x="1381474" y="123953"/>
                    </a:lnTo>
                    <a:cubicBezTo>
                      <a:pt x="1397198" y="120736"/>
                      <a:pt x="1413478" y="119046"/>
                      <a:pt x="1430153" y="119046"/>
                    </a:cubicBezTo>
                    <a:cubicBezTo>
                      <a:pt x="1530202" y="119046"/>
                      <a:pt x="1616044" y="179875"/>
                      <a:pt x="1652712" y="266568"/>
                    </a:cubicBezTo>
                    <a:lnTo>
                      <a:pt x="1671219" y="358239"/>
                    </a:lnTo>
                    <a:lnTo>
                      <a:pt x="1671692" y="358175"/>
                    </a:lnTo>
                    <a:cubicBezTo>
                      <a:pt x="1791368" y="358175"/>
                      <a:pt x="1888384" y="444544"/>
                      <a:pt x="1888384" y="551086"/>
                    </a:cubicBezTo>
                    <a:cubicBezTo>
                      <a:pt x="1888384" y="657628"/>
                      <a:pt x="1791368" y="743997"/>
                      <a:pt x="1671692" y="743997"/>
                    </a:cubicBezTo>
                    <a:lnTo>
                      <a:pt x="1671219" y="743933"/>
                    </a:lnTo>
                    <a:lnTo>
                      <a:pt x="1652712" y="835605"/>
                    </a:lnTo>
                    <a:cubicBezTo>
                      <a:pt x="1616044" y="922297"/>
                      <a:pt x="1530202" y="983126"/>
                      <a:pt x="1430153" y="983126"/>
                    </a:cubicBezTo>
                    <a:cubicBezTo>
                      <a:pt x="1413478" y="983126"/>
                      <a:pt x="1397198" y="981437"/>
                      <a:pt x="1381474" y="978219"/>
                    </a:cubicBezTo>
                    <a:lnTo>
                      <a:pt x="1347779" y="967760"/>
                    </a:lnTo>
                    <a:lnTo>
                      <a:pt x="1311253" y="1021935"/>
                    </a:lnTo>
                    <a:cubicBezTo>
                      <a:pt x="1267543" y="1065645"/>
                      <a:pt x="1207158" y="1092680"/>
                      <a:pt x="1140459" y="1092680"/>
                    </a:cubicBezTo>
                    <a:cubicBezTo>
                      <a:pt x="1073759" y="1092680"/>
                      <a:pt x="1013374" y="1065645"/>
                      <a:pt x="969664" y="1021935"/>
                    </a:cubicBezTo>
                    <a:lnTo>
                      <a:pt x="965834" y="1016254"/>
                    </a:lnTo>
                    <a:lnTo>
                      <a:pt x="962003" y="1021935"/>
                    </a:lnTo>
                    <a:cubicBezTo>
                      <a:pt x="918293" y="1065645"/>
                      <a:pt x="857908" y="1092680"/>
                      <a:pt x="791209" y="1092680"/>
                    </a:cubicBezTo>
                    <a:cubicBezTo>
                      <a:pt x="724509" y="1092680"/>
                      <a:pt x="664124" y="1065645"/>
                      <a:pt x="620414" y="1021935"/>
                    </a:cubicBezTo>
                    <a:lnTo>
                      <a:pt x="577130" y="957735"/>
                    </a:lnTo>
                    <a:lnTo>
                      <a:pt x="565321" y="964145"/>
                    </a:lnTo>
                    <a:cubicBezTo>
                      <a:pt x="536424" y="976367"/>
                      <a:pt x="504653" y="983126"/>
                      <a:pt x="471303" y="983126"/>
                    </a:cubicBezTo>
                    <a:cubicBezTo>
                      <a:pt x="371254" y="983126"/>
                      <a:pt x="285412" y="922297"/>
                      <a:pt x="248744" y="835605"/>
                    </a:cubicBezTo>
                    <a:lnTo>
                      <a:pt x="229891" y="742221"/>
                    </a:lnTo>
                    <a:lnTo>
                      <a:pt x="216692" y="743997"/>
                    </a:lnTo>
                    <a:cubicBezTo>
                      <a:pt x="97016" y="743997"/>
                      <a:pt x="0" y="657628"/>
                      <a:pt x="0" y="551086"/>
                    </a:cubicBezTo>
                    <a:cubicBezTo>
                      <a:pt x="0" y="444544"/>
                      <a:pt x="97016" y="358175"/>
                      <a:pt x="216692" y="358175"/>
                    </a:cubicBezTo>
                    <a:lnTo>
                      <a:pt x="230008" y="359370"/>
                    </a:lnTo>
                    <a:lnTo>
                      <a:pt x="248744" y="266568"/>
                    </a:lnTo>
                    <a:cubicBezTo>
                      <a:pt x="285412" y="179875"/>
                      <a:pt x="371254" y="119046"/>
                      <a:pt x="471303" y="119046"/>
                    </a:cubicBezTo>
                    <a:cubicBezTo>
                      <a:pt x="504653" y="119046"/>
                      <a:pt x="536424" y="125805"/>
                      <a:pt x="565321" y="138027"/>
                    </a:cubicBezTo>
                    <a:lnTo>
                      <a:pt x="572445" y="141894"/>
                    </a:lnTo>
                    <a:lnTo>
                      <a:pt x="620414" y="70745"/>
                    </a:lnTo>
                    <a:cubicBezTo>
                      <a:pt x="664124" y="27035"/>
                      <a:pt x="724509" y="0"/>
                      <a:pt x="79120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869080CF-384C-48E1-A7C9-31589A361219}"/>
                  </a:ext>
                </a:extLst>
              </p:cNvPr>
              <p:cNvSpPr/>
              <p:nvPr/>
            </p:nvSpPr>
            <p:spPr>
              <a:xfrm>
                <a:off x="4048798" y="4251991"/>
                <a:ext cx="800886" cy="463419"/>
              </a:xfrm>
              <a:custGeom>
                <a:avLst/>
                <a:gdLst>
                  <a:gd name="connsiteX0" fmla="*/ 791209 w 1888384"/>
                  <a:gd name="connsiteY0" fmla="*/ 0 h 1092680"/>
                  <a:gd name="connsiteX1" fmla="*/ 962003 w 1888384"/>
                  <a:gd name="connsiteY1" fmla="*/ 70745 h 1092680"/>
                  <a:gd name="connsiteX2" fmla="*/ 965834 w 1888384"/>
                  <a:gd name="connsiteY2" fmla="*/ 76426 h 1092680"/>
                  <a:gd name="connsiteX3" fmla="*/ 969664 w 1888384"/>
                  <a:gd name="connsiteY3" fmla="*/ 70745 h 1092680"/>
                  <a:gd name="connsiteX4" fmla="*/ 1140459 w 1888384"/>
                  <a:gd name="connsiteY4" fmla="*/ 0 h 1092680"/>
                  <a:gd name="connsiteX5" fmla="*/ 1311253 w 1888384"/>
                  <a:gd name="connsiteY5" fmla="*/ 70745 h 1092680"/>
                  <a:gd name="connsiteX6" fmla="*/ 1353071 w 1888384"/>
                  <a:gd name="connsiteY6" fmla="*/ 132770 h 1092680"/>
                  <a:gd name="connsiteX7" fmla="*/ 1381474 w 1888384"/>
                  <a:gd name="connsiteY7" fmla="*/ 123953 h 1092680"/>
                  <a:gd name="connsiteX8" fmla="*/ 1430153 w 1888384"/>
                  <a:gd name="connsiteY8" fmla="*/ 119046 h 1092680"/>
                  <a:gd name="connsiteX9" fmla="*/ 1652712 w 1888384"/>
                  <a:gd name="connsiteY9" fmla="*/ 266568 h 1092680"/>
                  <a:gd name="connsiteX10" fmla="*/ 1671219 w 1888384"/>
                  <a:gd name="connsiteY10" fmla="*/ 358239 h 1092680"/>
                  <a:gd name="connsiteX11" fmla="*/ 1671692 w 1888384"/>
                  <a:gd name="connsiteY11" fmla="*/ 358175 h 1092680"/>
                  <a:gd name="connsiteX12" fmla="*/ 1888384 w 1888384"/>
                  <a:gd name="connsiteY12" fmla="*/ 551086 h 1092680"/>
                  <a:gd name="connsiteX13" fmla="*/ 1671692 w 1888384"/>
                  <a:gd name="connsiteY13" fmla="*/ 743997 h 1092680"/>
                  <a:gd name="connsiteX14" fmla="*/ 1671219 w 1888384"/>
                  <a:gd name="connsiteY14" fmla="*/ 743933 h 1092680"/>
                  <a:gd name="connsiteX15" fmla="*/ 1652712 w 1888384"/>
                  <a:gd name="connsiteY15" fmla="*/ 835605 h 1092680"/>
                  <a:gd name="connsiteX16" fmla="*/ 1430153 w 1888384"/>
                  <a:gd name="connsiteY16" fmla="*/ 983126 h 1092680"/>
                  <a:gd name="connsiteX17" fmla="*/ 1381474 w 1888384"/>
                  <a:gd name="connsiteY17" fmla="*/ 978219 h 1092680"/>
                  <a:gd name="connsiteX18" fmla="*/ 1347779 w 1888384"/>
                  <a:gd name="connsiteY18" fmla="*/ 967760 h 1092680"/>
                  <a:gd name="connsiteX19" fmla="*/ 1311253 w 1888384"/>
                  <a:gd name="connsiteY19" fmla="*/ 1021935 h 1092680"/>
                  <a:gd name="connsiteX20" fmla="*/ 1140459 w 1888384"/>
                  <a:gd name="connsiteY20" fmla="*/ 1092680 h 1092680"/>
                  <a:gd name="connsiteX21" fmla="*/ 969664 w 1888384"/>
                  <a:gd name="connsiteY21" fmla="*/ 1021935 h 1092680"/>
                  <a:gd name="connsiteX22" fmla="*/ 965834 w 1888384"/>
                  <a:gd name="connsiteY22" fmla="*/ 1016254 h 1092680"/>
                  <a:gd name="connsiteX23" fmla="*/ 962003 w 1888384"/>
                  <a:gd name="connsiteY23" fmla="*/ 1021935 h 1092680"/>
                  <a:gd name="connsiteX24" fmla="*/ 791209 w 1888384"/>
                  <a:gd name="connsiteY24" fmla="*/ 1092680 h 1092680"/>
                  <a:gd name="connsiteX25" fmla="*/ 620414 w 1888384"/>
                  <a:gd name="connsiteY25" fmla="*/ 1021935 h 1092680"/>
                  <a:gd name="connsiteX26" fmla="*/ 577130 w 1888384"/>
                  <a:gd name="connsiteY26" fmla="*/ 957735 h 1092680"/>
                  <a:gd name="connsiteX27" fmla="*/ 565321 w 1888384"/>
                  <a:gd name="connsiteY27" fmla="*/ 964145 h 1092680"/>
                  <a:gd name="connsiteX28" fmla="*/ 471303 w 1888384"/>
                  <a:gd name="connsiteY28" fmla="*/ 983126 h 1092680"/>
                  <a:gd name="connsiteX29" fmla="*/ 248744 w 1888384"/>
                  <a:gd name="connsiteY29" fmla="*/ 835605 h 1092680"/>
                  <a:gd name="connsiteX30" fmla="*/ 229891 w 1888384"/>
                  <a:gd name="connsiteY30" fmla="*/ 742221 h 1092680"/>
                  <a:gd name="connsiteX31" fmla="*/ 216692 w 1888384"/>
                  <a:gd name="connsiteY31" fmla="*/ 743997 h 1092680"/>
                  <a:gd name="connsiteX32" fmla="*/ 0 w 1888384"/>
                  <a:gd name="connsiteY32" fmla="*/ 551086 h 1092680"/>
                  <a:gd name="connsiteX33" fmla="*/ 216692 w 1888384"/>
                  <a:gd name="connsiteY33" fmla="*/ 358175 h 1092680"/>
                  <a:gd name="connsiteX34" fmla="*/ 230008 w 1888384"/>
                  <a:gd name="connsiteY34" fmla="*/ 359370 h 1092680"/>
                  <a:gd name="connsiteX35" fmla="*/ 248744 w 1888384"/>
                  <a:gd name="connsiteY35" fmla="*/ 266568 h 1092680"/>
                  <a:gd name="connsiteX36" fmla="*/ 471303 w 1888384"/>
                  <a:gd name="connsiteY36" fmla="*/ 119046 h 1092680"/>
                  <a:gd name="connsiteX37" fmla="*/ 565321 w 1888384"/>
                  <a:gd name="connsiteY37" fmla="*/ 138027 h 1092680"/>
                  <a:gd name="connsiteX38" fmla="*/ 572445 w 1888384"/>
                  <a:gd name="connsiteY38" fmla="*/ 141894 h 1092680"/>
                  <a:gd name="connsiteX39" fmla="*/ 620414 w 1888384"/>
                  <a:gd name="connsiteY39" fmla="*/ 70745 h 1092680"/>
                  <a:gd name="connsiteX40" fmla="*/ 791209 w 1888384"/>
                  <a:gd name="connsiteY40" fmla="*/ 0 h 10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88384" h="1092680">
                    <a:moveTo>
                      <a:pt x="791209" y="0"/>
                    </a:moveTo>
                    <a:cubicBezTo>
                      <a:pt x="857908" y="0"/>
                      <a:pt x="918293" y="27035"/>
                      <a:pt x="962003" y="70745"/>
                    </a:cubicBezTo>
                    <a:lnTo>
                      <a:pt x="965834" y="76426"/>
                    </a:lnTo>
                    <a:lnTo>
                      <a:pt x="969664" y="70745"/>
                    </a:lnTo>
                    <a:cubicBezTo>
                      <a:pt x="1013374" y="27035"/>
                      <a:pt x="1073759" y="0"/>
                      <a:pt x="1140459" y="0"/>
                    </a:cubicBezTo>
                    <a:cubicBezTo>
                      <a:pt x="1207158" y="0"/>
                      <a:pt x="1267543" y="27035"/>
                      <a:pt x="1311253" y="70745"/>
                    </a:cubicBezTo>
                    <a:lnTo>
                      <a:pt x="1353071" y="132770"/>
                    </a:lnTo>
                    <a:lnTo>
                      <a:pt x="1381474" y="123953"/>
                    </a:lnTo>
                    <a:cubicBezTo>
                      <a:pt x="1397198" y="120736"/>
                      <a:pt x="1413478" y="119046"/>
                      <a:pt x="1430153" y="119046"/>
                    </a:cubicBezTo>
                    <a:cubicBezTo>
                      <a:pt x="1530202" y="119046"/>
                      <a:pt x="1616044" y="179875"/>
                      <a:pt x="1652712" y="266568"/>
                    </a:cubicBezTo>
                    <a:lnTo>
                      <a:pt x="1671219" y="358239"/>
                    </a:lnTo>
                    <a:lnTo>
                      <a:pt x="1671692" y="358175"/>
                    </a:lnTo>
                    <a:cubicBezTo>
                      <a:pt x="1791368" y="358175"/>
                      <a:pt x="1888384" y="444544"/>
                      <a:pt x="1888384" y="551086"/>
                    </a:cubicBezTo>
                    <a:cubicBezTo>
                      <a:pt x="1888384" y="657628"/>
                      <a:pt x="1791368" y="743997"/>
                      <a:pt x="1671692" y="743997"/>
                    </a:cubicBezTo>
                    <a:lnTo>
                      <a:pt x="1671219" y="743933"/>
                    </a:lnTo>
                    <a:lnTo>
                      <a:pt x="1652712" y="835605"/>
                    </a:lnTo>
                    <a:cubicBezTo>
                      <a:pt x="1616044" y="922297"/>
                      <a:pt x="1530202" y="983126"/>
                      <a:pt x="1430153" y="983126"/>
                    </a:cubicBezTo>
                    <a:cubicBezTo>
                      <a:pt x="1413478" y="983126"/>
                      <a:pt x="1397198" y="981437"/>
                      <a:pt x="1381474" y="978219"/>
                    </a:cubicBezTo>
                    <a:lnTo>
                      <a:pt x="1347779" y="967760"/>
                    </a:lnTo>
                    <a:lnTo>
                      <a:pt x="1311253" y="1021935"/>
                    </a:lnTo>
                    <a:cubicBezTo>
                      <a:pt x="1267543" y="1065645"/>
                      <a:pt x="1207158" y="1092680"/>
                      <a:pt x="1140459" y="1092680"/>
                    </a:cubicBezTo>
                    <a:cubicBezTo>
                      <a:pt x="1073759" y="1092680"/>
                      <a:pt x="1013374" y="1065645"/>
                      <a:pt x="969664" y="1021935"/>
                    </a:cubicBezTo>
                    <a:lnTo>
                      <a:pt x="965834" y="1016254"/>
                    </a:lnTo>
                    <a:lnTo>
                      <a:pt x="962003" y="1021935"/>
                    </a:lnTo>
                    <a:cubicBezTo>
                      <a:pt x="918293" y="1065645"/>
                      <a:pt x="857908" y="1092680"/>
                      <a:pt x="791209" y="1092680"/>
                    </a:cubicBezTo>
                    <a:cubicBezTo>
                      <a:pt x="724509" y="1092680"/>
                      <a:pt x="664124" y="1065645"/>
                      <a:pt x="620414" y="1021935"/>
                    </a:cubicBezTo>
                    <a:lnTo>
                      <a:pt x="577130" y="957735"/>
                    </a:lnTo>
                    <a:lnTo>
                      <a:pt x="565321" y="964145"/>
                    </a:lnTo>
                    <a:cubicBezTo>
                      <a:pt x="536424" y="976367"/>
                      <a:pt x="504653" y="983126"/>
                      <a:pt x="471303" y="983126"/>
                    </a:cubicBezTo>
                    <a:cubicBezTo>
                      <a:pt x="371254" y="983126"/>
                      <a:pt x="285412" y="922297"/>
                      <a:pt x="248744" y="835605"/>
                    </a:cubicBezTo>
                    <a:lnTo>
                      <a:pt x="229891" y="742221"/>
                    </a:lnTo>
                    <a:lnTo>
                      <a:pt x="216692" y="743997"/>
                    </a:lnTo>
                    <a:cubicBezTo>
                      <a:pt x="97016" y="743997"/>
                      <a:pt x="0" y="657628"/>
                      <a:pt x="0" y="551086"/>
                    </a:cubicBezTo>
                    <a:cubicBezTo>
                      <a:pt x="0" y="444544"/>
                      <a:pt x="97016" y="358175"/>
                      <a:pt x="216692" y="358175"/>
                    </a:cubicBezTo>
                    <a:lnTo>
                      <a:pt x="230008" y="359370"/>
                    </a:lnTo>
                    <a:lnTo>
                      <a:pt x="248744" y="266568"/>
                    </a:lnTo>
                    <a:cubicBezTo>
                      <a:pt x="285412" y="179875"/>
                      <a:pt x="371254" y="119046"/>
                      <a:pt x="471303" y="119046"/>
                    </a:cubicBezTo>
                    <a:cubicBezTo>
                      <a:pt x="504653" y="119046"/>
                      <a:pt x="536424" y="125805"/>
                      <a:pt x="565321" y="138027"/>
                    </a:cubicBezTo>
                    <a:lnTo>
                      <a:pt x="572445" y="141894"/>
                    </a:lnTo>
                    <a:lnTo>
                      <a:pt x="620414" y="70745"/>
                    </a:lnTo>
                    <a:cubicBezTo>
                      <a:pt x="664124" y="27035"/>
                      <a:pt x="724509" y="0"/>
                      <a:pt x="79120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50" name="テキスト ボックス 649">
            <a:extLst>
              <a:ext uri="{FF2B5EF4-FFF2-40B4-BE49-F238E27FC236}">
                <a16:creationId xmlns:a16="http://schemas.microsoft.com/office/drawing/2014/main" id="{B89AC064-A410-44D5-BC3C-DB2FAB3AA19D}"/>
              </a:ext>
            </a:extLst>
          </p:cNvPr>
          <p:cNvSpPr txBox="1"/>
          <p:nvPr/>
        </p:nvSpPr>
        <p:spPr>
          <a:xfrm>
            <a:off x="7299485" y="645686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きりたんぽ鍋</a:t>
            </a:r>
          </a:p>
        </p:txBody>
      </p:sp>
      <p:grpSp>
        <p:nvGrpSpPr>
          <p:cNvPr id="1167" name="グループ化 1166">
            <a:extLst>
              <a:ext uri="{FF2B5EF4-FFF2-40B4-BE49-F238E27FC236}">
                <a16:creationId xmlns:a16="http://schemas.microsoft.com/office/drawing/2014/main" id="{D3F616D3-79AF-4B46-B366-E94C1072B848}"/>
              </a:ext>
            </a:extLst>
          </p:cNvPr>
          <p:cNvGrpSpPr/>
          <p:nvPr/>
        </p:nvGrpSpPr>
        <p:grpSpPr>
          <a:xfrm>
            <a:off x="237146" y="4363263"/>
            <a:ext cx="1756812" cy="1935036"/>
            <a:chOff x="3456567" y="2813992"/>
            <a:chExt cx="2272721" cy="2503282"/>
          </a:xfrm>
        </p:grpSpPr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F791D2B3-1F62-4259-9783-81E6C8B65FC3}"/>
                </a:ext>
              </a:extLst>
            </p:cNvPr>
            <p:cNvGrpSpPr/>
            <p:nvPr/>
          </p:nvGrpSpPr>
          <p:grpSpPr>
            <a:xfrm rot="21271804">
              <a:off x="3920063" y="2813992"/>
              <a:ext cx="1076451" cy="2079052"/>
              <a:chOff x="1162050" y="2984500"/>
              <a:chExt cx="1309688" cy="2529524"/>
            </a:xfrm>
          </p:grpSpPr>
          <p:sp>
            <p:nvSpPr>
              <p:cNvPr id="1467" name="正方形/長方形 1466">
                <a:extLst>
                  <a:ext uri="{FF2B5EF4-FFF2-40B4-BE49-F238E27FC236}">
                    <a16:creationId xmlns:a16="http://schemas.microsoft.com/office/drawing/2014/main" id="{4E0107EC-5CC0-4375-AA53-7779436CCEEA}"/>
                  </a:ext>
                </a:extLst>
              </p:cNvPr>
              <p:cNvSpPr/>
              <p:nvPr/>
            </p:nvSpPr>
            <p:spPr>
              <a:xfrm>
                <a:off x="1794116" y="2984500"/>
                <a:ext cx="55625" cy="2529524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68" name="グループ化 1467">
                <a:extLst>
                  <a:ext uri="{FF2B5EF4-FFF2-40B4-BE49-F238E27FC236}">
                    <a16:creationId xmlns:a16="http://schemas.microsoft.com/office/drawing/2014/main" id="{8C810645-6D75-439D-BB39-05B15D562C5E}"/>
                  </a:ext>
                </a:extLst>
              </p:cNvPr>
              <p:cNvGrpSpPr/>
              <p:nvPr/>
            </p:nvGrpSpPr>
            <p:grpSpPr>
              <a:xfrm>
                <a:off x="16097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604" name="正方形/長方形 1603">
                  <a:extLst>
                    <a:ext uri="{FF2B5EF4-FFF2-40B4-BE49-F238E27FC236}">
                      <a16:creationId xmlns:a16="http://schemas.microsoft.com/office/drawing/2014/main" id="{7EA95CC8-B6F3-4B93-9EB8-F80877FCB20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5" name="四角形: 角を丸くする 1604">
                  <a:extLst>
                    <a:ext uri="{FF2B5EF4-FFF2-40B4-BE49-F238E27FC236}">
                      <a16:creationId xmlns:a16="http://schemas.microsoft.com/office/drawing/2014/main" id="{E30F8E34-0B53-443D-910E-91A6A298248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6" name="四角形: 角を丸くする 1605">
                  <a:extLst>
                    <a:ext uri="{FF2B5EF4-FFF2-40B4-BE49-F238E27FC236}">
                      <a16:creationId xmlns:a16="http://schemas.microsoft.com/office/drawing/2014/main" id="{169A9CDB-5966-4842-A008-5C4DFF688E8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7" name="四角形: 角を丸くする 1606">
                  <a:extLst>
                    <a:ext uri="{FF2B5EF4-FFF2-40B4-BE49-F238E27FC236}">
                      <a16:creationId xmlns:a16="http://schemas.microsoft.com/office/drawing/2014/main" id="{BE87C59C-8060-4886-AC41-0D9826A652F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69" name="グループ化 1468">
                <a:extLst>
                  <a:ext uri="{FF2B5EF4-FFF2-40B4-BE49-F238E27FC236}">
                    <a16:creationId xmlns:a16="http://schemas.microsoft.com/office/drawing/2014/main" id="{5CCDDC24-80B1-4668-8ACA-B837A5E4DB6E}"/>
                  </a:ext>
                </a:extLst>
              </p:cNvPr>
              <p:cNvGrpSpPr/>
              <p:nvPr/>
            </p:nvGrpSpPr>
            <p:grpSpPr>
              <a:xfrm>
                <a:off x="16097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600" name="正方形/長方形 1599">
                  <a:extLst>
                    <a:ext uri="{FF2B5EF4-FFF2-40B4-BE49-F238E27FC236}">
                      <a16:creationId xmlns:a16="http://schemas.microsoft.com/office/drawing/2014/main" id="{84A77BFF-1A07-473F-A883-2C3AA0524F2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1" name="四角形: 角を丸くする 1600">
                  <a:extLst>
                    <a:ext uri="{FF2B5EF4-FFF2-40B4-BE49-F238E27FC236}">
                      <a16:creationId xmlns:a16="http://schemas.microsoft.com/office/drawing/2014/main" id="{7E45FCA6-4410-4EF3-8F2E-BA789464BB5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2" name="四角形: 角を丸くする 1601">
                  <a:extLst>
                    <a:ext uri="{FF2B5EF4-FFF2-40B4-BE49-F238E27FC236}">
                      <a16:creationId xmlns:a16="http://schemas.microsoft.com/office/drawing/2014/main" id="{A19B1F6A-73BF-402C-91CB-6EAFAF7E817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3" name="四角形: 角を丸くする 1602">
                  <a:extLst>
                    <a:ext uri="{FF2B5EF4-FFF2-40B4-BE49-F238E27FC236}">
                      <a16:creationId xmlns:a16="http://schemas.microsoft.com/office/drawing/2014/main" id="{C8B0C128-441D-4C55-8164-1C105E892BB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0" name="グループ化 1469">
                <a:extLst>
                  <a:ext uri="{FF2B5EF4-FFF2-40B4-BE49-F238E27FC236}">
                    <a16:creationId xmlns:a16="http://schemas.microsoft.com/office/drawing/2014/main" id="{6BA3C784-FD46-468D-92ED-4E1BEB97ED99}"/>
                  </a:ext>
                </a:extLst>
              </p:cNvPr>
              <p:cNvGrpSpPr/>
              <p:nvPr/>
            </p:nvGrpSpPr>
            <p:grpSpPr>
              <a:xfrm>
                <a:off x="16097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96" name="正方形/長方形 1595">
                  <a:extLst>
                    <a:ext uri="{FF2B5EF4-FFF2-40B4-BE49-F238E27FC236}">
                      <a16:creationId xmlns:a16="http://schemas.microsoft.com/office/drawing/2014/main" id="{10DEF854-C3D7-4768-91EF-2735E779814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7" name="四角形: 角を丸くする 1596">
                  <a:extLst>
                    <a:ext uri="{FF2B5EF4-FFF2-40B4-BE49-F238E27FC236}">
                      <a16:creationId xmlns:a16="http://schemas.microsoft.com/office/drawing/2014/main" id="{9BCDF601-DB6D-4199-BD1F-4F735EE7E38B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8" name="四角形: 角を丸くする 1597">
                  <a:extLst>
                    <a:ext uri="{FF2B5EF4-FFF2-40B4-BE49-F238E27FC236}">
                      <a16:creationId xmlns:a16="http://schemas.microsoft.com/office/drawing/2014/main" id="{E6B9B231-5CCA-4858-89F0-80077AC02EB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9" name="四角形: 角を丸くする 1598">
                  <a:extLst>
                    <a:ext uri="{FF2B5EF4-FFF2-40B4-BE49-F238E27FC236}">
                      <a16:creationId xmlns:a16="http://schemas.microsoft.com/office/drawing/2014/main" id="{AAE8FF2F-D7BC-4A52-BBB7-C392AAE2C8D2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1" name="グループ化 1470">
                <a:extLst>
                  <a:ext uri="{FF2B5EF4-FFF2-40B4-BE49-F238E27FC236}">
                    <a16:creationId xmlns:a16="http://schemas.microsoft.com/office/drawing/2014/main" id="{29F305C3-551A-4A6F-9BFB-56E4A0763487}"/>
                  </a:ext>
                </a:extLst>
              </p:cNvPr>
              <p:cNvGrpSpPr/>
              <p:nvPr/>
            </p:nvGrpSpPr>
            <p:grpSpPr>
              <a:xfrm>
                <a:off x="16097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92" name="正方形/長方形 1591">
                  <a:extLst>
                    <a:ext uri="{FF2B5EF4-FFF2-40B4-BE49-F238E27FC236}">
                      <a16:creationId xmlns:a16="http://schemas.microsoft.com/office/drawing/2014/main" id="{495F66B6-C82F-4CB5-BDB4-0B34EA4A977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3" name="四角形: 角を丸くする 1592">
                  <a:extLst>
                    <a:ext uri="{FF2B5EF4-FFF2-40B4-BE49-F238E27FC236}">
                      <a16:creationId xmlns:a16="http://schemas.microsoft.com/office/drawing/2014/main" id="{D02D8116-C0F6-482B-9856-06FDDF907C7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4" name="四角形: 角を丸くする 1593">
                  <a:extLst>
                    <a:ext uri="{FF2B5EF4-FFF2-40B4-BE49-F238E27FC236}">
                      <a16:creationId xmlns:a16="http://schemas.microsoft.com/office/drawing/2014/main" id="{30C25697-C3D7-4EF8-BC6A-B1ADAB003A9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5" name="四角形: 角を丸くする 1594">
                  <a:extLst>
                    <a:ext uri="{FF2B5EF4-FFF2-40B4-BE49-F238E27FC236}">
                      <a16:creationId xmlns:a16="http://schemas.microsoft.com/office/drawing/2014/main" id="{E55CFC36-6B4E-412B-AA04-8AB3A58D9A0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2" name="グループ化 1471">
                <a:extLst>
                  <a:ext uri="{FF2B5EF4-FFF2-40B4-BE49-F238E27FC236}">
                    <a16:creationId xmlns:a16="http://schemas.microsoft.com/office/drawing/2014/main" id="{33D807C2-1CD4-455D-80B6-0BDF1A61078A}"/>
                  </a:ext>
                </a:extLst>
              </p:cNvPr>
              <p:cNvGrpSpPr/>
              <p:nvPr/>
            </p:nvGrpSpPr>
            <p:grpSpPr>
              <a:xfrm>
                <a:off x="13811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88" name="正方形/長方形 1587">
                  <a:extLst>
                    <a:ext uri="{FF2B5EF4-FFF2-40B4-BE49-F238E27FC236}">
                      <a16:creationId xmlns:a16="http://schemas.microsoft.com/office/drawing/2014/main" id="{A20B818E-0978-450A-8132-648DA484243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9" name="四角形: 角を丸くする 1588">
                  <a:extLst>
                    <a:ext uri="{FF2B5EF4-FFF2-40B4-BE49-F238E27FC236}">
                      <a16:creationId xmlns:a16="http://schemas.microsoft.com/office/drawing/2014/main" id="{D8E3936B-86F3-489F-A4B8-1E125FADE84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0" name="四角形: 角を丸くする 1589">
                  <a:extLst>
                    <a:ext uri="{FF2B5EF4-FFF2-40B4-BE49-F238E27FC236}">
                      <a16:creationId xmlns:a16="http://schemas.microsoft.com/office/drawing/2014/main" id="{B2C9BDC2-DB38-4B10-8156-C29A3BF1ACD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1" name="四角形: 角を丸くする 1590">
                  <a:extLst>
                    <a:ext uri="{FF2B5EF4-FFF2-40B4-BE49-F238E27FC236}">
                      <a16:creationId xmlns:a16="http://schemas.microsoft.com/office/drawing/2014/main" id="{6001FBE6-9919-4F19-A4C7-EFFD206F693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3" name="グループ化 1472">
                <a:extLst>
                  <a:ext uri="{FF2B5EF4-FFF2-40B4-BE49-F238E27FC236}">
                    <a16:creationId xmlns:a16="http://schemas.microsoft.com/office/drawing/2014/main" id="{B9AB1A24-4C80-4F16-8C81-A7EBFB0B8C44}"/>
                  </a:ext>
                </a:extLst>
              </p:cNvPr>
              <p:cNvGrpSpPr/>
              <p:nvPr/>
            </p:nvGrpSpPr>
            <p:grpSpPr>
              <a:xfrm>
                <a:off x="13811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84" name="正方形/長方形 1583">
                  <a:extLst>
                    <a:ext uri="{FF2B5EF4-FFF2-40B4-BE49-F238E27FC236}">
                      <a16:creationId xmlns:a16="http://schemas.microsoft.com/office/drawing/2014/main" id="{DC23BA26-2A55-484A-A1B9-381911249B5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5" name="四角形: 角を丸くする 1584">
                  <a:extLst>
                    <a:ext uri="{FF2B5EF4-FFF2-40B4-BE49-F238E27FC236}">
                      <a16:creationId xmlns:a16="http://schemas.microsoft.com/office/drawing/2014/main" id="{3816F9E5-C568-4CD3-B3CC-DCD13A6C4A1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6" name="四角形: 角を丸くする 1585">
                  <a:extLst>
                    <a:ext uri="{FF2B5EF4-FFF2-40B4-BE49-F238E27FC236}">
                      <a16:creationId xmlns:a16="http://schemas.microsoft.com/office/drawing/2014/main" id="{A4BA3531-12A7-47FB-8C59-6F5E4F8388B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7" name="四角形: 角を丸くする 1586">
                  <a:extLst>
                    <a:ext uri="{FF2B5EF4-FFF2-40B4-BE49-F238E27FC236}">
                      <a16:creationId xmlns:a16="http://schemas.microsoft.com/office/drawing/2014/main" id="{E2F6FB53-0EA1-4C45-B4D0-82742FEED10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733EFB26-F35E-4EA1-8B2A-8CFA56947D87}"/>
                  </a:ext>
                </a:extLst>
              </p:cNvPr>
              <p:cNvGrpSpPr/>
              <p:nvPr/>
            </p:nvGrpSpPr>
            <p:grpSpPr>
              <a:xfrm>
                <a:off x="13811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80" name="正方形/長方形 1579">
                  <a:extLst>
                    <a:ext uri="{FF2B5EF4-FFF2-40B4-BE49-F238E27FC236}">
                      <a16:creationId xmlns:a16="http://schemas.microsoft.com/office/drawing/2014/main" id="{CFEC5C80-1350-4C44-95D5-10E7C43A8D3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1" name="四角形: 角を丸くする 1580">
                  <a:extLst>
                    <a:ext uri="{FF2B5EF4-FFF2-40B4-BE49-F238E27FC236}">
                      <a16:creationId xmlns:a16="http://schemas.microsoft.com/office/drawing/2014/main" id="{17EF47AF-1523-4BC7-81D6-7B431E34D31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2" name="四角形: 角を丸くする 1581">
                  <a:extLst>
                    <a:ext uri="{FF2B5EF4-FFF2-40B4-BE49-F238E27FC236}">
                      <a16:creationId xmlns:a16="http://schemas.microsoft.com/office/drawing/2014/main" id="{18421D31-733D-472B-94EB-F70D9DBCE29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3" name="四角形: 角を丸くする 1582">
                  <a:extLst>
                    <a:ext uri="{FF2B5EF4-FFF2-40B4-BE49-F238E27FC236}">
                      <a16:creationId xmlns:a16="http://schemas.microsoft.com/office/drawing/2014/main" id="{BDBFC8D5-2B1D-4F70-A2B1-2C3A2E9B05F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5" name="グループ化 1474">
                <a:extLst>
                  <a:ext uri="{FF2B5EF4-FFF2-40B4-BE49-F238E27FC236}">
                    <a16:creationId xmlns:a16="http://schemas.microsoft.com/office/drawing/2014/main" id="{433BDEFB-D634-4627-8EB0-8279785D28E2}"/>
                  </a:ext>
                </a:extLst>
              </p:cNvPr>
              <p:cNvGrpSpPr/>
              <p:nvPr/>
            </p:nvGrpSpPr>
            <p:grpSpPr>
              <a:xfrm>
                <a:off x="13811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76" name="正方形/長方形 1575">
                  <a:extLst>
                    <a:ext uri="{FF2B5EF4-FFF2-40B4-BE49-F238E27FC236}">
                      <a16:creationId xmlns:a16="http://schemas.microsoft.com/office/drawing/2014/main" id="{BB64B21D-5D5F-401C-B85C-D4441E625C6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7" name="四角形: 角を丸くする 1576">
                  <a:extLst>
                    <a:ext uri="{FF2B5EF4-FFF2-40B4-BE49-F238E27FC236}">
                      <a16:creationId xmlns:a16="http://schemas.microsoft.com/office/drawing/2014/main" id="{2ECCC1C6-B40C-4C72-BDCF-2D250E96EA2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8" name="四角形: 角を丸くする 1577">
                  <a:extLst>
                    <a:ext uri="{FF2B5EF4-FFF2-40B4-BE49-F238E27FC236}">
                      <a16:creationId xmlns:a16="http://schemas.microsoft.com/office/drawing/2014/main" id="{0F38ABD0-B1C9-400B-BDC5-DD35AFD0C7E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9" name="四角形: 角を丸くする 1578">
                  <a:extLst>
                    <a:ext uri="{FF2B5EF4-FFF2-40B4-BE49-F238E27FC236}">
                      <a16:creationId xmlns:a16="http://schemas.microsoft.com/office/drawing/2014/main" id="{CD2EF99E-23F1-4A9D-B46D-CD5B1A9396B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6" name="グループ化 1475">
                <a:extLst>
                  <a:ext uri="{FF2B5EF4-FFF2-40B4-BE49-F238E27FC236}">
                    <a16:creationId xmlns:a16="http://schemas.microsoft.com/office/drawing/2014/main" id="{E6A2AEE6-D213-4784-BC2E-56081DB98DCE}"/>
                  </a:ext>
                </a:extLst>
              </p:cNvPr>
              <p:cNvGrpSpPr/>
              <p:nvPr/>
            </p:nvGrpSpPr>
            <p:grpSpPr>
              <a:xfrm>
                <a:off x="1162050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72" name="正方形/長方形 1571">
                  <a:extLst>
                    <a:ext uri="{FF2B5EF4-FFF2-40B4-BE49-F238E27FC236}">
                      <a16:creationId xmlns:a16="http://schemas.microsoft.com/office/drawing/2014/main" id="{038FC955-54A9-4A1B-8299-89AB2C31E30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3" name="四角形: 角を丸くする 1572">
                  <a:extLst>
                    <a:ext uri="{FF2B5EF4-FFF2-40B4-BE49-F238E27FC236}">
                      <a16:creationId xmlns:a16="http://schemas.microsoft.com/office/drawing/2014/main" id="{FB49CE85-D471-4C4A-95E6-B4C66E3A90A2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4" name="四角形: 角を丸くする 1573">
                  <a:extLst>
                    <a:ext uri="{FF2B5EF4-FFF2-40B4-BE49-F238E27FC236}">
                      <a16:creationId xmlns:a16="http://schemas.microsoft.com/office/drawing/2014/main" id="{4AC43D0E-7809-461C-B6A6-775ECB12AB3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5" name="四角形: 角を丸くする 1574">
                  <a:extLst>
                    <a:ext uri="{FF2B5EF4-FFF2-40B4-BE49-F238E27FC236}">
                      <a16:creationId xmlns:a16="http://schemas.microsoft.com/office/drawing/2014/main" id="{7A24B6E6-7397-4E63-966C-45B7DAEE81A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7" name="グループ化 1476">
                <a:extLst>
                  <a:ext uri="{FF2B5EF4-FFF2-40B4-BE49-F238E27FC236}">
                    <a16:creationId xmlns:a16="http://schemas.microsoft.com/office/drawing/2014/main" id="{1E6B862A-BBCD-41CD-A96C-8D934C9A67E6}"/>
                  </a:ext>
                </a:extLst>
              </p:cNvPr>
              <p:cNvGrpSpPr/>
              <p:nvPr/>
            </p:nvGrpSpPr>
            <p:grpSpPr>
              <a:xfrm>
                <a:off x="1162050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68" name="正方形/長方形 1567">
                  <a:extLst>
                    <a:ext uri="{FF2B5EF4-FFF2-40B4-BE49-F238E27FC236}">
                      <a16:creationId xmlns:a16="http://schemas.microsoft.com/office/drawing/2014/main" id="{0B19EA0B-4B7E-492E-809F-2B36E434F00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9" name="四角形: 角を丸くする 1568">
                  <a:extLst>
                    <a:ext uri="{FF2B5EF4-FFF2-40B4-BE49-F238E27FC236}">
                      <a16:creationId xmlns:a16="http://schemas.microsoft.com/office/drawing/2014/main" id="{93705DCE-3DE9-4E14-9906-470198216FC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0" name="四角形: 角を丸くする 1569">
                  <a:extLst>
                    <a:ext uri="{FF2B5EF4-FFF2-40B4-BE49-F238E27FC236}">
                      <a16:creationId xmlns:a16="http://schemas.microsoft.com/office/drawing/2014/main" id="{ABC9B35C-645F-412A-8AF7-F7918722C8D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1" name="四角形: 角を丸くする 1570">
                  <a:extLst>
                    <a:ext uri="{FF2B5EF4-FFF2-40B4-BE49-F238E27FC236}">
                      <a16:creationId xmlns:a16="http://schemas.microsoft.com/office/drawing/2014/main" id="{08A5E24D-23F2-4578-AFC3-03B5D44A2A33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8" name="グループ化 1477">
                <a:extLst>
                  <a:ext uri="{FF2B5EF4-FFF2-40B4-BE49-F238E27FC236}">
                    <a16:creationId xmlns:a16="http://schemas.microsoft.com/office/drawing/2014/main" id="{4EDAA7BE-748B-47C1-A74E-14BF306FCBFE}"/>
                  </a:ext>
                </a:extLst>
              </p:cNvPr>
              <p:cNvGrpSpPr/>
              <p:nvPr/>
            </p:nvGrpSpPr>
            <p:grpSpPr>
              <a:xfrm>
                <a:off x="1162050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64" name="正方形/長方形 1563">
                  <a:extLst>
                    <a:ext uri="{FF2B5EF4-FFF2-40B4-BE49-F238E27FC236}">
                      <a16:creationId xmlns:a16="http://schemas.microsoft.com/office/drawing/2014/main" id="{63E33FF8-D4D9-414C-8E00-51163C40B20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5" name="四角形: 角を丸くする 1564">
                  <a:extLst>
                    <a:ext uri="{FF2B5EF4-FFF2-40B4-BE49-F238E27FC236}">
                      <a16:creationId xmlns:a16="http://schemas.microsoft.com/office/drawing/2014/main" id="{6E2A9E75-B320-49DE-9930-EDAC1F6136FB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6" name="四角形: 角を丸くする 1565">
                  <a:extLst>
                    <a:ext uri="{FF2B5EF4-FFF2-40B4-BE49-F238E27FC236}">
                      <a16:creationId xmlns:a16="http://schemas.microsoft.com/office/drawing/2014/main" id="{DDC2BD30-E88A-480C-9E91-98CBCCDFF37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7" name="四角形: 角を丸くする 1566">
                  <a:extLst>
                    <a:ext uri="{FF2B5EF4-FFF2-40B4-BE49-F238E27FC236}">
                      <a16:creationId xmlns:a16="http://schemas.microsoft.com/office/drawing/2014/main" id="{D2AD983C-2C1D-4A29-A20C-E4EE3E059AF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9" name="グループ化 1478">
                <a:extLst>
                  <a:ext uri="{FF2B5EF4-FFF2-40B4-BE49-F238E27FC236}">
                    <a16:creationId xmlns:a16="http://schemas.microsoft.com/office/drawing/2014/main" id="{175A7176-C628-4019-83C1-77A58E370B78}"/>
                  </a:ext>
                </a:extLst>
              </p:cNvPr>
              <p:cNvGrpSpPr/>
              <p:nvPr/>
            </p:nvGrpSpPr>
            <p:grpSpPr>
              <a:xfrm>
                <a:off x="1162050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60" name="正方形/長方形 1559">
                  <a:extLst>
                    <a:ext uri="{FF2B5EF4-FFF2-40B4-BE49-F238E27FC236}">
                      <a16:creationId xmlns:a16="http://schemas.microsoft.com/office/drawing/2014/main" id="{28AD59EE-AD76-48DA-A29F-E9EE7AAA9A0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1" name="四角形: 角を丸くする 1560">
                  <a:extLst>
                    <a:ext uri="{FF2B5EF4-FFF2-40B4-BE49-F238E27FC236}">
                      <a16:creationId xmlns:a16="http://schemas.microsoft.com/office/drawing/2014/main" id="{EA5FE920-BE02-492D-B5EC-C2D23D564A32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2" name="四角形: 角を丸くする 1561">
                  <a:extLst>
                    <a:ext uri="{FF2B5EF4-FFF2-40B4-BE49-F238E27FC236}">
                      <a16:creationId xmlns:a16="http://schemas.microsoft.com/office/drawing/2014/main" id="{4837C6CD-5F6B-45C2-8720-4EA8992C302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3" name="四角形: 角を丸くする 1562">
                  <a:extLst>
                    <a:ext uri="{FF2B5EF4-FFF2-40B4-BE49-F238E27FC236}">
                      <a16:creationId xmlns:a16="http://schemas.microsoft.com/office/drawing/2014/main" id="{E4C5C403-EE11-4EB6-86A7-72182BECF15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0" name="グループ化 1479">
                <a:extLst>
                  <a:ext uri="{FF2B5EF4-FFF2-40B4-BE49-F238E27FC236}">
                    <a16:creationId xmlns:a16="http://schemas.microsoft.com/office/drawing/2014/main" id="{21F33FF1-BBA5-458D-91BD-EC24C0A456FD}"/>
                  </a:ext>
                </a:extLst>
              </p:cNvPr>
              <p:cNvGrpSpPr/>
              <p:nvPr/>
            </p:nvGrpSpPr>
            <p:grpSpPr>
              <a:xfrm>
                <a:off x="1381125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556" name="正方形/長方形 1555">
                  <a:extLst>
                    <a:ext uri="{FF2B5EF4-FFF2-40B4-BE49-F238E27FC236}">
                      <a16:creationId xmlns:a16="http://schemas.microsoft.com/office/drawing/2014/main" id="{C57F3F69-299E-4785-ABF0-072D8B25F1A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7" name="四角形: 角を丸くする 1556">
                  <a:extLst>
                    <a:ext uri="{FF2B5EF4-FFF2-40B4-BE49-F238E27FC236}">
                      <a16:creationId xmlns:a16="http://schemas.microsoft.com/office/drawing/2014/main" id="{EC22D020-2BFF-4393-96BA-EB7D31FDDB56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8" name="四角形: 角を丸くする 1557">
                  <a:extLst>
                    <a:ext uri="{FF2B5EF4-FFF2-40B4-BE49-F238E27FC236}">
                      <a16:creationId xmlns:a16="http://schemas.microsoft.com/office/drawing/2014/main" id="{8DFB923B-D365-4680-8BA0-4C6F8701E29D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9" name="四角形: 角を丸くする 1558">
                  <a:extLst>
                    <a:ext uri="{FF2B5EF4-FFF2-40B4-BE49-F238E27FC236}">
                      <a16:creationId xmlns:a16="http://schemas.microsoft.com/office/drawing/2014/main" id="{430A66C6-F6E3-46DC-B280-EB0D94AB7FE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1" name="グループ化 1480">
                <a:extLst>
                  <a:ext uri="{FF2B5EF4-FFF2-40B4-BE49-F238E27FC236}">
                    <a16:creationId xmlns:a16="http://schemas.microsoft.com/office/drawing/2014/main" id="{7A8AD108-9D13-47D6-87A5-7C1C86C6F6E7}"/>
                  </a:ext>
                </a:extLst>
              </p:cNvPr>
              <p:cNvGrpSpPr/>
              <p:nvPr/>
            </p:nvGrpSpPr>
            <p:grpSpPr>
              <a:xfrm>
                <a:off x="1162050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552" name="正方形/長方形 1551">
                  <a:extLst>
                    <a:ext uri="{FF2B5EF4-FFF2-40B4-BE49-F238E27FC236}">
                      <a16:creationId xmlns:a16="http://schemas.microsoft.com/office/drawing/2014/main" id="{1961CC4C-D33D-46AD-A612-DB7B83E514A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3" name="四角形: 角を丸くする 1552">
                  <a:extLst>
                    <a:ext uri="{FF2B5EF4-FFF2-40B4-BE49-F238E27FC236}">
                      <a16:creationId xmlns:a16="http://schemas.microsoft.com/office/drawing/2014/main" id="{D7FAD6E0-D569-4F25-9952-274039BDBF6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4" name="四角形: 角を丸くする 1553">
                  <a:extLst>
                    <a:ext uri="{FF2B5EF4-FFF2-40B4-BE49-F238E27FC236}">
                      <a16:creationId xmlns:a16="http://schemas.microsoft.com/office/drawing/2014/main" id="{10C50630-26D9-4849-BE7B-BEF55465618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5" name="四角形: 角を丸くする 1554">
                  <a:extLst>
                    <a:ext uri="{FF2B5EF4-FFF2-40B4-BE49-F238E27FC236}">
                      <a16:creationId xmlns:a16="http://schemas.microsoft.com/office/drawing/2014/main" id="{8953CF4C-8AC3-4A92-9B2E-72D6AAC50A6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2" name="グループ化 1481">
                <a:extLst>
                  <a:ext uri="{FF2B5EF4-FFF2-40B4-BE49-F238E27FC236}">
                    <a16:creationId xmlns:a16="http://schemas.microsoft.com/office/drawing/2014/main" id="{9CF57545-8B5A-4408-8D88-EF1F76CB90D5}"/>
                  </a:ext>
                </a:extLst>
              </p:cNvPr>
              <p:cNvGrpSpPr/>
              <p:nvPr/>
            </p:nvGrpSpPr>
            <p:grpSpPr>
              <a:xfrm>
                <a:off x="18383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48" name="正方形/長方形 1547">
                  <a:extLst>
                    <a:ext uri="{FF2B5EF4-FFF2-40B4-BE49-F238E27FC236}">
                      <a16:creationId xmlns:a16="http://schemas.microsoft.com/office/drawing/2014/main" id="{F22F7E01-29FA-426A-8093-B0295DC4FD7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9" name="四角形: 角を丸くする 1548">
                  <a:extLst>
                    <a:ext uri="{FF2B5EF4-FFF2-40B4-BE49-F238E27FC236}">
                      <a16:creationId xmlns:a16="http://schemas.microsoft.com/office/drawing/2014/main" id="{47E774D0-3DA4-4B9A-ACBA-66DA054D410F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0" name="四角形: 角を丸くする 1549">
                  <a:extLst>
                    <a:ext uri="{FF2B5EF4-FFF2-40B4-BE49-F238E27FC236}">
                      <a16:creationId xmlns:a16="http://schemas.microsoft.com/office/drawing/2014/main" id="{53DB76F7-5076-4760-AD39-8EB047609532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1" name="四角形: 角を丸くする 1550">
                  <a:extLst>
                    <a:ext uri="{FF2B5EF4-FFF2-40B4-BE49-F238E27FC236}">
                      <a16:creationId xmlns:a16="http://schemas.microsoft.com/office/drawing/2014/main" id="{C474DC47-C2C2-4044-9782-0A8374AEBF8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3" name="グループ化 1482">
                <a:extLst>
                  <a:ext uri="{FF2B5EF4-FFF2-40B4-BE49-F238E27FC236}">
                    <a16:creationId xmlns:a16="http://schemas.microsoft.com/office/drawing/2014/main" id="{73ABD261-C52F-4BA7-8024-7287400AC704}"/>
                  </a:ext>
                </a:extLst>
              </p:cNvPr>
              <p:cNvGrpSpPr/>
              <p:nvPr/>
            </p:nvGrpSpPr>
            <p:grpSpPr>
              <a:xfrm>
                <a:off x="18383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44" name="正方形/長方形 1543">
                  <a:extLst>
                    <a:ext uri="{FF2B5EF4-FFF2-40B4-BE49-F238E27FC236}">
                      <a16:creationId xmlns:a16="http://schemas.microsoft.com/office/drawing/2014/main" id="{41651108-5037-43BE-BFB4-5DAA4DE9150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5" name="四角形: 角を丸くする 1544">
                  <a:extLst>
                    <a:ext uri="{FF2B5EF4-FFF2-40B4-BE49-F238E27FC236}">
                      <a16:creationId xmlns:a16="http://schemas.microsoft.com/office/drawing/2014/main" id="{622454C3-65C5-477C-B798-4AA0B40D10D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6" name="四角形: 角を丸くする 1545">
                  <a:extLst>
                    <a:ext uri="{FF2B5EF4-FFF2-40B4-BE49-F238E27FC236}">
                      <a16:creationId xmlns:a16="http://schemas.microsoft.com/office/drawing/2014/main" id="{6E2A5BD9-7D3E-40AC-924C-D34FD38A66F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7" name="四角形: 角を丸くする 1546">
                  <a:extLst>
                    <a:ext uri="{FF2B5EF4-FFF2-40B4-BE49-F238E27FC236}">
                      <a16:creationId xmlns:a16="http://schemas.microsoft.com/office/drawing/2014/main" id="{71C26BEC-893F-400C-BEE2-9F7A22463DC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4" name="グループ化 1483">
                <a:extLst>
                  <a:ext uri="{FF2B5EF4-FFF2-40B4-BE49-F238E27FC236}">
                    <a16:creationId xmlns:a16="http://schemas.microsoft.com/office/drawing/2014/main" id="{EE14464D-1682-4FB8-9A14-D206DC9C6C35}"/>
                  </a:ext>
                </a:extLst>
              </p:cNvPr>
              <p:cNvGrpSpPr/>
              <p:nvPr/>
            </p:nvGrpSpPr>
            <p:grpSpPr>
              <a:xfrm>
                <a:off x="18383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40" name="正方形/長方形 1539">
                  <a:extLst>
                    <a:ext uri="{FF2B5EF4-FFF2-40B4-BE49-F238E27FC236}">
                      <a16:creationId xmlns:a16="http://schemas.microsoft.com/office/drawing/2014/main" id="{3F9E2E95-871D-4A74-A5BC-040F7345CB4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1" name="四角形: 角を丸くする 1540">
                  <a:extLst>
                    <a:ext uri="{FF2B5EF4-FFF2-40B4-BE49-F238E27FC236}">
                      <a16:creationId xmlns:a16="http://schemas.microsoft.com/office/drawing/2014/main" id="{6104E78A-DD98-4C15-83C1-EBF3C5A3745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2" name="四角形: 角を丸くする 1541">
                  <a:extLst>
                    <a:ext uri="{FF2B5EF4-FFF2-40B4-BE49-F238E27FC236}">
                      <a16:creationId xmlns:a16="http://schemas.microsoft.com/office/drawing/2014/main" id="{2A5CD27C-7D56-4888-8585-BFECB4F1C53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3" name="四角形: 角を丸くする 1542">
                  <a:extLst>
                    <a:ext uri="{FF2B5EF4-FFF2-40B4-BE49-F238E27FC236}">
                      <a16:creationId xmlns:a16="http://schemas.microsoft.com/office/drawing/2014/main" id="{B3FE755D-CAA4-444C-8B4A-F75AB4FC0B4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5" name="グループ化 1484">
                <a:extLst>
                  <a:ext uri="{FF2B5EF4-FFF2-40B4-BE49-F238E27FC236}">
                    <a16:creationId xmlns:a16="http://schemas.microsoft.com/office/drawing/2014/main" id="{0547F07E-D781-40D5-9051-4864682A326C}"/>
                  </a:ext>
                </a:extLst>
              </p:cNvPr>
              <p:cNvGrpSpPr/>
              <p:nvPr/>
            </p:nvGrpSpPr>
            <p:grpSpPr>
              <a:xfrm>
                <a:off x="18383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36" name="正方形/長方形 1535">
                  <a:extLst>
                    <a:ext uri="{FF2B5EF4-FFF2-40B4-BE49-F238E27FC236}">
                      <a16:creationId xmlns:a16="http://schemas.microsoft.com/office/drawing/2014/main" id="{09BB269D-C4D1-41B8-AE9E-04C13C93632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7" name="四角形: 角を丸くする 1536">
                  <a:extLst>
                    <a:ext uri="{FF2B5EF4-FFF2-40B4-BE49-F238E27FC236}">
                      <a16:creationId xmlns:a16="http://schemas.microsoft.com/office/drawing/2014/main" id="{4000208E-06E3-43A1-8CE5-6BFFF55073F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8" name="四角形: 角を丸くする 1537">
                  <a:extLst>
                    <a:ext uri="{FF2B5EF4-FFF2-40B4-BE49-F238E27FC236}">
                      <a16:creationId xmlns:a16="http://schemas.microsoft.com/office/drawing/2014/main" id="{0246ADF3-F9B2-47AD-BCE7-AD9E27B92CE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9" name="四角形: 角を丸くする 1538">
                  <a:extLst>
                    <a:ext uri="{FF2B5EF4-FFF2-40B4-BE49-F238E27FC236}">
                      <a16:creationId xmlns:a16="http://schemas.microsoft.com/office/drawing/2014/main" id="{0CB734BF-0144-4E1B-8C06-CE00B926F97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9861FA3A-152D-42D4-B768-2FEB1EB530BE}"/>
                  </a:ext>
                </a:extLst>
              </p:cNvPr>
              <p:cNvGrpSpPr/>
              <p:nvPr/>
            </p:nvGrpSpPr>
            <p:grpSpPr>
              <a:xfrm>
                <a:off x="2281238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32" name="正方形/長方形 1531">
                  <a:extLst>
                    <a:ext uri="{FF2B5EF4-FFF2-40B4-BE49-F238E27FC236}">
                      <a16:creationId xmlns:a16="http://schemas.microsoft.com/office/drawing/2014/main" id="{45EB93F8-7A08-4265-A762-78B6820CA64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3" name="四角形: 角を丸くする 1532">
                  <a:extLst>
                    <a:ext uri="{FF2B5EF4-FFF2-40B4-BE49-F238E27FC236}">
                      <a16:creationId xmlns:a16="http://schemas.microsoft.com/office/drawing/2014/main" id="{CED8DAF9-F368-441C-A83D-6A2C432A789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4" name="四角形: 角を丸くする 1533">
                  <a:extLst>
                    <a:ext uri="{FF2B5EF4-FFF2-40B4-BE49-F238E27FC236}">
                      <a16:creationId xmlns:a16="http://schemas.microsoft.com/office/drawing/2014/main" id="{26E62381-3EB7-4E8C-B421-024F85386F1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5" name="四角形: 角を丸くする 1534">
                  <a:extLst>
                    <a:ext uri="{FF2B5EF4-FFF2-40B4-BE49-F238E27FC236}">
                      <a16:creationId xmlns:a16="http://schemas.microsoft.com/office/drawing/2014/main" id="{490D145E-87AE-4377-8D43-6447AE44310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7" name="グループ化 1486">
                <a:extLst>
                  <a:ext uri="{FF2B5EF4-FFF2-40B4-BE49-F238E27FC236}">
                    <a16:creationId xmlns:a16="http://schemas.microsoft.com/office/drawing/2014/main" id="{CB9096F6-42C2-4402-98EC-CD93EFBEEFE1}"/>
                  </a:ext>
                </a:extLst>
              </p:cNvPr>
              <p:cNvGrpSpPr/>
              <p:nvPr/>
            </p:nvGrpSpPr>
            <p:grpSpPr>
              <a:xfrm>
                <a:off x="2281238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28" name="正方形/長方形 1527">
                  <a:extLst>
                    <a:ext uri="{FF2B5EF4-FFF2-40B4-BE49-F238E27FC236}">
                      <a16:creationId xmlns:a16="http://schemas.microsoft.com/office/drawing/2014/main" id="{E7AE3F23-6040-4F1C-9164-11128A52BED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9" name="四角形: 角を丸くする 1528">
                  <a:extLst>
                    <a:ext uri="{FF2B5EF4-FFF2-40B4-BE49-F238E27FC236}">
                      <a16:creationId xmlns:a16="http://schemas.microsoft.com/office/drawing/2014/main" id="{891BE3CD-045A-4F64-B57B-6F0BA6D1FC9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0" name="四角形: 角を丸くする 1529">
                  <a:extLst>
                    <a:ext uri="{FF2B5EF4-FFF2-40B4-BE49-F238E27FC236}">
                      <a16:creationId xmlns:a16="http://schemas.microsoft.com/office/drawing/2014/main" id="{E2EE5BDA-015C-4B75-81E5-DE0388498B0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1" name="四角形: 角を丸くする 1530">
                  <a:extLst>
                    <a:ext uri="{FF2B5EF4-FFF2-40B4-BE49-F238E27FC236}">
                      <a16:creationId xmlns:a16="http://schemas.microsoft.com/office/drawing/2014/main" id="{4F143107-2EAF-439B-9C9E-53D37CA31DA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8" name="グループ化 1487">
                <a:extLst>
                  <a:ext uri="{FF2B5EF4-FFF2-40B4-BE49-F238E27FC236}">
                    <a16:creationId xmlns:a16="http://schemas.microsoft.com/office/drawing/2014/main" id="{5AAC256B-B17F-4E62-90BA-586C046E156E}"/>
                  </a:ext>
                </a:extLst>
              </p:cNvPr>
              <p:cNvGrpSpPr/>
              <p:nvPr/>
            </p:nvGrpSpPr>
            <p:grpSpPr>
              <a:xfrm>
                <a:off x="2281238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24" name="正方形/長方形 1523">
                  <a:extLst>
                    <a:ext uri="{FF2B5EF4-FFF2-40B4-BE49-F238E27FC236}">
                      <a16:creationId xmlns:a16="http://schemas.microsoft.com/office/drawing/2014/main" id="{DE7AE21E-BDE6-42DA-9F80-6706E8C622D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5" name="四角形: 角を丸くする 1524">
                  <a:extLst>
                    <a:ext uri="{FF2B5EF4-FFF2-40B4-BE49-F238E27FC236}">
                      <a16:creationId xmlns:a16="http://schemas.microsoft.com/office/drawing/2014/main" id="{A200A609-9B98-4B35-8205-B0784B4BD89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6" name="四角形: 角を丸くする 1525">
                  <a:extLst>
                    <a:ext uri="{FF2B5EF4-FFF2-40B4-BE49-F238E27FC236}">
                      <a16:creationId xmlns:a16="http://schemas.microsoft.com/office/drawing/2014/main" id="{B45946BD-A175-4E38-A127-A134D37CFAE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7" name="四角形: 角を丸くする 1526">
                  <a:extLst>
                    <a:ext uri="{FF2B5EF4-FFF2-40B4-BE49-F238E27FC236}">
                      <a16:creationId xmlns:a16="http://schemas.microsoft.com/office/drawing/2014/main" id="{B3EFFB85-17FD-446B-B981-8408FC5F698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11D00FB1-E9F8-4512-9A6D-FD40D88EC2D4}"/>
                  </a:ext>
                </a:extLst>
              </p:cNvPr>
              <p:cNvGrpSpPr/>
              <p:nvPr/>
            </p:nvGrpSpPr>
            <p:grpSpPr>
              <a:xfrm>
                <a:off x="2281238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20" name="正方形/長方形 1519">
                  <a:extLst>
                    <a:ext uri="{FF2B5EF4-FFF2-40B4-BE49-F238E27FC236}">
                      <a16:creationId xmlns:a16="http://schemas.microsoft.com/office/drawing/2014/main" id="{91918325-C96E-4725-88D1-2BB1FA86E53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1" name="四角形: 角を丸くする 1520">
                  <a:extLst>
                    <a:ext uri="{FF2B5EF4-FFF2-40B4-BE49-F238E27FC236}">
                      <a16:creationId xmlns:a16="http://schemas.microsoft.com/office/drawing/2014/main" id="{49018673-C7A6-4FF7-B22C-4F2F8B71DFC6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2" name="四角形: 角を丸くする 1521">
                  <a:extLst>
                    <a:ext uri="{FF2B5EF4-FFF2-40B4-BE49-F238E27FC236}">
                      <a16:creationId xmlns:a16="http://schemas.microsoft.com/office/drawing/2014/main" id="{3DB13DAB-4050-4E42-B4E3-88DD42DD2FE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3" name="四角形: 角を丸くする 1522">
                  <a:extLst>
                    <a:ext uri="{FF2B5EF4-FFF2-40B4-BE49-F238E27FC236}">
                      <a16:creationId xmlns:a16="http://schemas.microsoft.com/office/drawing/2014/main" id="{0ABCC47C-C0DA-434F-BB7E-48F5AF3BF7F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0" name="グループ化 1489">
                <a:extLst>
                  <a:ext uri="{FF2B5EF4-FFF2-40B4-BE49-F238E27FC236}">
                    <a16:creationId xmlns:a16="http://schemas.microsoft.com/office/drawing/2014/main" id="{E6C78343-D8A2-4C88-8FD9-905929529436}"/>
                  </a:ext>
                </a:extLst>
              </p:cNvPr>
              <p:cNvGrpSpPr/>
              <p:nvPr/>
            </p:nvGrpSpPr>
            <p:grpSpPr>
              <a:xfrm>
                <a:off x="2062163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16" name="正方形/長方形 1515">
                  <a:extLst>
                    <a:ext uri="{FF2B5EF4-FFF2-40B4-BE49-F238E27FC236}">
                      <a16:creationId xmlns:a16="http://schemas.microsoft.com/office/drawing/2014/main" id="{ACFCC613-9F24-4558-92F1-CB288AAC471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7" name="四角形: 角を丸くする 1516">
                  <a:extLst>
                    <a:ext uri="{FF2B5EF4-FFF2-40B4-BE49-F238E27FC236}">
                      <a16:creationId xmlns:a16="http://schemas.microsoft.com/office/drawing/2014/main" id="{B7D8F190-EC1A-4D46-A98A-7015DFC2F17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8" name="四角形: 角を丸くする 1517">
                  <a:extLst>
                    <a:ext uri="{FF2B5EF4-FFF2-40B4-BE49-F238E27FC236}">
                      <a16:creationId xmlns:a16="http://schemas.microsoft.com/office/drawing/2014/main" id="{C12A323B-A15F-4B51-8FFC-3455D2C5A522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9" name="四角形: 角を丸くする 1518">
                  <a:extLst>
                    <a:ext uri="{FF2B5EF4-FFF2-40B4-BE49-F238E27FC236}">
                      <a16:creationId xmlns:a16="http://schemas.microsoft.com/office/drawing/2014/main" id="{1881FD00-F6F6-4191-961B-4C9977558A9E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1" name="グループ化 1490">
                <a:extLst>
                  <a:ext uri="{FF2B5EF4-FFF2-40B4-BE49-F238E27FC236}">
                    <a16:creationId xmlns:a16="http://schemas.microsoft.com/office/drawing/2014/main" id="{761C8C73-EDCC-4C76-BB25-E7344D748618}"/>
                  </a:ext>
                </a:extLst>
              </p:cNvPr>
              <p:cNvGrpSpPr/>
              <p:nvPr/>
            </p:nvGrpSpPr>
            <p:grpSpPr>
              <a:xfrm>
                <a:off x="2062163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12" name="正方形/長方形 1511">
                  <a:extLst>
                    <a:ext uri="{FF2B5EF4-FFF2-40B4-BE49-F238E27FC236}">
                      <a16:creationId xmlns:a16="http://schemas.microsoft.com/office/drawing/2014/main" id="{CDAFCF78-577F-417B-8DA6-9214143DA01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3" name="四角形: 角を丸くする 1512">
                  <a:extLst>
                    <a:ext uri="{FF2B5EF4-FFF2-40B4-BE49-F238E27FC236}">
                      <a16:creationId xmlns:a16="http://schemas.microsoft.com/office/drawing/2014/main" id="{3CCDB25E-A26D-4E7E-B66B-5DFC2844232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4" name="四角形: 角を丸くする 1513">
                  <a:extLst>
                    <a:ext uri="{FF2B5EF4-FFF2-40B4-BE49-F238E27FC236}">
                      <a16:creationId xmlns:a16="http://schemas.microsoft.com/office/drawing/2014/main" id="{FFFBEEB6-6AD3-44AF-B5B9-AF54A3A3176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5" name="四角形: 角を丸くする 1514">
                  <a:extLst>
                    <a:ext uri="{FF2B5EF4-FFF2-40B4-BE49-F238E27FC236}">
                      <a16:creationId xmlns:a16="http://schemas.microsoft.com/office/drawing/2014/main" id="{D36AD0DC-7D15-45F8-8644-DF25D4275F32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2" name="グループ化 1491">
                <a:extLst>
                  <a:ext uri="{FF2B5EF4-FFF2-40B4-BE49-F238E27FC236}">
                    <a16:creationId xmlns:a16="http://schemas.microsoft.com/office/drawing/2014/main" id="{8B8ECFBC-BA6B-45ED-B002-C1B5D36CE599}"/>
                  </a:ext>
                </a:extLst>
              </p:cNvPr>
              <p:cNvGrpSpPr/>
              <p:nvPr/>
            </p:nvGrpSpPr>
            <p:grpSpPr>
              <a:xfrm>
                <a:off x="2062163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08" name="正方形/長方形 1507">
                  <a:extLst>
                    <a:ext uri="{FF2B5EF4-FFF2-40B4-BE49-F238E27FC236}">
                      <a16:creationId xmlns:a16="http://schemas.microsoft.com/office/drawing/2014/main" id="{28957CFE-2BB0-4558-BD32-6AB34924BE0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9" name="四角形: 角を丸くする 1508">
                  <a:extLst>
                    <a:ext uri="{FF2B5EF4-FFF2-40B4-BE49-F238E27FC236}">
                      <a16:creationId xmlns:a16="http://schemas.microsoft.com/office/drawing/2014/main" id="{B405C646-187E-424C-923D-B965B2AEABB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0" name="四角形: 角を丸くする 1509">
                  <a:extLst>
                    <a:ext uri="{FF2B5EF4-FFF2-40B4-BE49-F238E27FC236}">
                      <a16:creationId xmlns:a16="http://schemas.microsoft.com/office/drawing/2014/main" id="{129960A2-F8A9-47F3-8C97-7D47F5CED1B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1" name="四角形: 角を丸くする 1510">
                  <a:extLst>
                    <a:ext uri="{FF2B5EF4-FFF2-40B4-BE49-F238E27FC236}">
                      <a16:creationId xmlns:a16="http://schemas.microsoft.com/office/drawing/2014/main" id="{AD59A6DC-7EA7-4F88-ACE6-4A4B5D0D38F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3" name="グループ化 1492">
                <a:extLst>
                  <a:ext uri="{FF2B5EF4-FFF2-40B4-BE49-F238E27FC236}">
                    <a16:creationId xmlns:a16="http://schemas.microsoft.com/office/drawing/2014/main" id="{93FB2CF5-41E7-43A5-8533-6CCE118667B5}"/>
                  </a:ext>
                </a:extLst>
              </p:cNvPr>
              <p:cNvGrpSpPr/>
              <p:nvPr/>
            </p:nvGrpSpPr>
            <p:grpSpPr>
              <a:xfrm>
                <a:off x="2062163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504" name="正方形/長方形 1503">
                  <a:extLst>
                    <a:ext uri="{FF2B5EF4-FFF2-40B4-BE49-F238E27FC236}">
                      <a16:creationId xmlns:a16="http://schemas.microsoft.com/office/drawing/2014/main" id="{F2ABE8AC-813C-4584-B620-26B7C6EDD58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四角形: 角を丸くする 1504">
                  <a:extLst>
                    <a:ext uri="{FF2B5EF4-FFF2-40B4-BE49-F238E27FC236}">
                      <a16:creationId xmlns:a16="http://schemas.microsoft.com/office/drawing/2014/main" id="{9B269829-D329-47A4-A01A-42CFB79974CE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6" name="四角形: 角を丸くする 1505">
                  <a:extLst>
                    <a:ext uri="{FF2B5EF4-FFF2-40B4-BE49-F238E27FC236}">
                      <a16:creationId xmlns:a16="http://schemas.microsoft.com/office/drawing/2014/main" id="{01DC6A00-D438-49AD-9D4D-84321CB7A51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7" name="四角形: 角を丸くする 1506">
                  <a:extLst>
                    <a:ext uri="{FF2B5EF4-FFF2-40B4-BE49-F238E27FC236}">
                      <a16:creationId xmlns:a16="http://schemas.microsoft.com/office/drawing/2014/main" id="{D43F67AE-684D-427E-B63F-A635D160453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4" name="グループ化 1493">
                <a:extLst>
                  <a:ext uri="{FF2B5EF4-FFF2-40B4-BE49-F238E27FC236}">
                    <a16:creationId xmlns:a16="http://schemas.microsoft.com/office/drawing/2014/main" id="{23FE26B0-EBFF-4BE9-8B9F-BE8F1B6D1761}"/>
                  </a:ext>
                </a:extLst>
              </p:cNvPr>
              <p:cNvGrpSpPr/>
              <p:nvPr/>
            </p:nvGrpSpPr>
            <p:grpSpPr>
              <a:xfrm>
                <a:off x="2281238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500" name="正方形/長方形 1499">
                  <a:extLst>
                    <a:ext uri="{FF2B5EF4-FFF2-40B4-BE49-F238E27FC236}">
                      <a16:creationId xmlns:a16="http://schemas.microsoft.com/office/drawing/2014/main" id="{52F4BCFC-8051-43C7-B82C-C186330572C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四角形: 角を丸くする 1500">
                  <a:extLst>
                    <a:ext uri="{FF2B5EF4-FFF2-40B4-BE49-F238E27FC236}">
                      <a16:creationId xmlns:a16="http://schemas.microsoft.com/office/drawing/2014/main" id="{1163BE7A-F18B-4E07-A479-0F7FCE8EBAE8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2" name="四角形: 角を丸くする 1501">
                  <a:extLst>
                    <a:ext uri="{FF2B5EF4-FFF2-40B4-BE49-F238E27FC236}">
                      <a16:creationId xmlns:a16="http://schemas.microsoft.com/office/drawing/2014/main" id="{1C67810D-2828-496B-9557-CD2C034F822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3" name="四角形: 角を丸くする 1502">
                  <a:extLst>
                    <a:ext uri="{FF2B5EF4-FFF2-40B4-BE49-F238E27FC236}">
                      <a16:creationId xmlns:a16="http://schemas.microsoft.com/office/drawing/2014/main" id="{EB3482E3-3A3B-4EA6-A41E-3858F313D4A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5" name="グループ化 1494">
                <a:extLst>
                  <a:ext uri="{FF2B5EF4-FFF2-40B4-BE49-F238E27FC236}">
                    <a16:creationId xmlns:a16="http://schemas.microsoft.com/office/drawing/2014/main" id="{DE4DD57A-459D-4791-A965-CD17EEEC3132}"/>
                  </a:ext>
                </a:extLst>
              </p:cNvPr>
              <p:cNvGrpSpPr/>
              <p:nvPr/>
            </p:nvGrpSpPr>
            <p:grpSpPr>
              <a:xfrm>
                <a:off x="2062163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496" name="正方形/長方形 1495">
                  <a:extLst>
                    <a:ext uri="{FF2B5EF4-FFF2-40B4-BE49-F238E27FC236}">
                      <a16:creationId xmlns:a16="http://schemas.microsoft.com/office/drawing/2014/main" id="{FAE48112-58AB-4421-9A22-CA3020C96BF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四角形: 角を丸くする 1496">
                  <a:extLst>
                    <a:ext uri="{FF2B5EF4-FFF2-40B4-BE49-F238E27FC236}">
                      <a16:creationId xmlns:a16="http://schemas.microsoft.com/office/drawing/2014/main" id="{A23EC2E8-16A0-4E3E-8786-29DE779DF246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四角形: 角を丸くする 1497">
                  <a:extLst>
                    <a:ext uri="{FF2B5EF4-FFF2-40B4-BE49-F238E27FC236}">
                      <a16:creationId xmlns:a16="http://schemas.microsoft.com/office/drawing/2014/main" id="{2C0748DF-6A50-4121-87B5-85841ACF812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9" name="四角形: 角を丸くする 1498">
                  <a:extLst>
                    <a:ext uri="{FF2B5EF4-FFF2-40B4-BE49-F238E27FC236}">
                      <a16:creationId xmlns:a16="http://schemas.microsoft.com/office/drawing/2014/main" id="{BBB3F65D-838D-4F16-8FE9-6AE5D911B6D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69" name="グループ化 1168">
              <a:extLst>
                <a:ext uri="{FF2B5EF4-FFF2-40B4-BE49-F238E27FC236}">
                  <a16:creationId xmlns:a16="http://schemas.microsoft.com/office/drawing/2014/main" id="{03C1A09B-E02C-465D-89FE-3A364B4DE9D3}"/>
                </a:ext>
              </a:extLst>
            </p:cNvPr>
            <p:cNvGrpSpPr/>
            <p:nvPr/>
          </p:nvGrpSpPr>
          <p:grpSpPr>
            <a:xfrm rot="249625">
              <a:off x="4229739" y="2850088"/>
              <a:ext cx="1076451" cy="2079052"/>
              <a:chOff x="1162050" y="2984500"/>
              <a:chExt cx="1309688" cy="2529524"/>
            </a:xfrm>
          </p:grpSpPr>
          <p:sp>
            <p:nvSpPr>
              <p:cNvPr id="1284" name="正方形/長方形 1283">
                <a:extLst>
                  <a:ext uri="{FF2B5EF4-FFF2-40B4-BE49-F238E27FC236}">
                    <a16:creationId xmlns:a16="http://schemas.microsoft.com/office/drawing/2014/main" id="{521B7799-A054-4E0C-9CC4-868A3D2AC636}"/>
                  </a:ext>
                </a:extLst>
              </p:cNvPr>
              <p:cNvSpPr/>
              <p:nvPr/>
            </p:nvSpPr>
            <p:spPr>
              <a:xfrm>
                <a:off x="1794116" y="2984500"/>
                <a:ext cx="55625" cy="2529524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A3C1FDA7-7C70-4A4F-8DD6-6B0136292A77}"/>
                  </a:ext>
                </a:extLst>
              </p:cNvPr>
              <p:cNvGrpSpPr/>
              <p:nvPr/>
            </p:nvGrpSpPr>
            <p:grpSpPr>
              <a:xfrm>
                <a:off x="16097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63" name="正方形/長方形 1462">
                  <a:extLst>
                    <a:ext uri="{FF2B5EF4-FFF2-40B4-BE49-F238E27FC236}">
                      <a16:creationId xmlns:a16="http://schemas.microsoft.com/office/drawing/2014/main" id="{17D236E6-506F-4BC9-90DC-6A84C66218F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4" name="四角形: 角を丸くする 1463">
                  <a:extLst>
                    <a:ext uri="{FF2B5EF4-FFF2-40B4-BE49-F238E27FC236}">
                      <a16:creationId xmlns:a16="http://schemas.microsoft.com/office/drawing/2014/main" id="{582CFD9A-BA1D-4FF8-8093-B3F17DC4958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5" name="四角形: 角を丸くする 1464">
                  <a:extLst>
                    <a:ext uri="{FF2B5EF4-FFF2-40B4-BE49-F238E27FC236}">
                      <a16:creationId xmlns:a16="http://schemas.microsoft.com/office/drawing/2014/main" id="{51191DA0-7156-4369-9D46-420DE784536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6" name="四角形: 角を丸くする 1465">
                  <a:extLst>
                    <a:ext uri="{FF2B5EF4-FFF2-40B4-BE49-F238E27FC236}">
                      <a16:creationId xmlns:a16="http://schemas.microsoft.com/office/drawing/2014/main" id="{896D3A95-7593-480C-9729-FE133732191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6" name="グループ化 1285">
                <a:extLst>
                  <a:ext uri="{FF2B5EF4-FFF2-40B4-BE49-F238E27FC236}">
                    <a16:creationId xmlns:a16="http://schemas.microsoft.com/office/drawing/2014/main" id="{A0989D01-B0F7-41BE-8667-35D116FE6460}"/>
                  </a:ext>
                </a:extLst>
              </p:cNvPr>
              <p:cNvGrpSpPr/>
              <p:nvPr/>
            </p:nvGrpSpPr>
            <p:grpSpPr>
              <a:xfrm>
                <a:off x="16097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59" name="正方形/長方形 1458">
                  <a:extLst>
                    <a:ext uri="{FF2B5EF4-FFF2-40B4-BE49-F238E27FC236}">
                      <a16:creationId xmlns:a16="http://schemas.microsoft.com/office/drawing/2014/main" id="{196AA91C-BF6B-4211-A4AE-EF4AA762B8F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0" name="四角形: 角を丸くする 1459">
                  <a:extLst>
                    <a:ext uri="{FF2B5EF4-FFF2-40B4-BE49-F238E27FC236}">
                      <a16:creationId xmlns:a16="http://schemas.microsoft.com/office/drawing/2014/main" id="{E8C8E8E5-B600-48C4-B1DA-59B6389A98A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1" name="四角形: 角を丸くする 1460">
                  <a:extLst>
                    <a:ext uri="{FF2B5EF4-FFF2-40B4-BE49-F238E27FC236}">
                      <a16:creationId xmlns:a16="http://schemas.microsoft.com/office/drawing/2014/main" id="{DFDDECB9-436A-4358-BA51-8B9FB84DBB9F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2" name="四角形: 角を丸くする 1461">
                  <a:extLst>
                    <a:ext uri="{FF2B5EF4-FFF2-40B4-BE49-F238E27FC236}">
                      <a16:creationId xmlns:a16="http://schemas.microsoft.com/office/drawing/2014/main" id="{52816453-D346-47F1-8B19-7D142F4C76B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7" name="グループ化 1286">
                <a:extLst>
                  <a:ext uri="{FF2B5EF4-FFF2-40B4-BE49-F238E27FC236}">
                    <a16:creationId xmlns:a16="http://schemas.microsoft.com/office/drawing/2014/main" id="{3363A5C8-48B9-48CC-A700-60F35681A796}"/>
                  </a:ext>
                </a:extLst>
              </p:cNvPr>
              <p:cNvGrpSpPr/>
              <p:nvPr/>
            </p:nvGrpSpPr>
            <p:grpSpPr>
              <a:xfrm>
                <a:off x="16097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55" name="正方形/長方形 1454">
                  <a:extLst>
                    <a:ext uri="{FF2B5EF4-FFF2-40B4-BE49-F238E27FC236}">
                      <a16:creationId xmlns:a16="http://schemas.microsoft.com/office/drawing/2014/main" id="{F90B6161-469B-4C73-AEEB-49D972224F4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6" name="四角形: 角を丸くする 1455">
                  <a:extLst>
                    <a:ext uri="{FF2B5EF4-FFF2-40B4-BE49-F238E27FC236}">
                      <a16:creationId xmlns:a16="http://schemas.microsoft.com/office/drawing/2014/main" id="{D4D4C63F-18D9-4FDE-BA01-3BEDF908220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7" name="四角形: 角を丸くする 1456">
                  <a:extLst>
                    <a:ext uri="{FF2B5EF4-FFF2-40B4-BE49-F238E27FC236}">
                      <a16:creationId xmlns:a16="http://schemas.microsoft.com/office/drawing/2014/main" id="{DBD7CF38-AB52-4B9D-9703-C3B0C8ECC9F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8" name="四角形: 角を丸くする 1457">
                  <a:extLst>
                    <a:ext uri="{FF2B5EF4-FFF2-40B4-BE49-F238E27FC236}">
                      <a16:creationId xmlns:a16="http://schemas.microsoft.com/office/drawing/2014/main" id="{1B6B8502-1E3B-4FB3-B71C-C70F02EE79C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2343D50F-1160-4749-8700-7D0948C56CE6}"/>
                  </a:ext>
                </a:extLst>
              </p:cNvPr>
              <p:cNvGrpSpPr/>
              <p:nvPr/>
            </p:nvGrpSpPr>
            <p:grpSpPr>
              <a:xfrm>
                <a:off x="16097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51" name="正方形/長方形 1450">
                  <a:extLst>
                    <a:ext uri="{FF2B5EF4-FFF2-40B4-BE49-F238E27FC236}">
                      <a16:creationId xmlns:a16="http://schemas.microsoft.com/office/drawing/2014/main" id="{9411A104-A208-496C-A87A-11FF76D67FB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2" name="四角形: 角を丸くする 1451">
                  <a:extLst>
                    <a:ext uri="{FF2B5EF4-FFF2-40B4-BE49-F238E27FC236}">
                      <a16:creationId xmlns:a16="http://schemas.microsoft.com/office/drawing/2014/main" id="{49CE0781-22EC-49A1-9255-F28307D605D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3" name="四角形: 角を丸くする 1452">
                  <a:extLst>
                    <a:ext uri="{FF2B5EF4-FFF2-40B4-BE49-F238E27FC236}">
                      <a16:creationId xmlns:a16="http://schemas.microsoft.com/office/drawing/2014/main" id="{E1E58DA8-E23D-4AB9-9FF2-C692C8D6F96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4" name="四角形: 角を丸くする 1453">
                  <a:extLst>
                    <a:ext uri="{FF2B5EF4-FFF2-40B4-BE49-F238E27FC236}">
                      <a16:creationId xmlns:a16="http://schemas.microsoft.com/office/drawing/2014/main" id="{843F02BB-D1E2-42A9-AB57-A9C241313FE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90D9E6CD-9415-4E10-B542-716855A352DC}"/>
                  </a:ext>
                </a:extLst>
              </p:cNvPr>
              <p:cNvGrpSpPr/>
              <p:nvPr/>
            </p:nvGrpSpPr>
            <p:grpSpPr>
              <a:xfrm>
                <a:off x="13811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47" name="正方形/長方形 1446">
                  <a:extLst>
                    <a:ext uri="{FF2B5EF4-FFF2-40B4-BE49-F238E27FC236}">
                      <a16:creationId xmlns:a16="http://schemas.microsoft.com/office/drawing/2014/main" id="{E94ECD88-5BEC-4B3F-B3D6-4FB86BCF2AD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8" name="四角形: 角を丸くする 1447">
                  <a:extLst>
                    <a:ext uri="{FF2B5EF4-FFF2-40B4-BE49-F238E27FC236}">
                      <a16:creationId xmlns:a16="http://schemas.microsoft.com/office/drawing/2014/main" id="{83A3AF30-CE89-4F75-86BC-0CCEFAF940C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9" name="四角形: 角を丸くする 1448">
                  <a:extLst>
                    <a:ext uri="{FF2B5EF4-FFF2-40B4-BE49-F238E27FC236}">
                      <a16:creationId xmlns:a16="http://schemas.microsoft.com/office/drawing/2014/main" id="{6CDF927C-2B58-419E-B0B0-752B908FB08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0" name="四角形: 角を丸くする 1449">
                  <a:extLst>
                    <a:ext uri="{FF2B5EF4-FFF2-40B4-BE49-F238E27FC236}">
                      <a16:creationId xmlns:a16="http://schemas.microsoft.com/office/drawing/2014/main" id="{EC4BAA2D-313E-496C-8DB7-59E9865C6DE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7A83BCC9-9F23-4839-BBBF-EEA40B9E2E65}"/>
                  </a:ext>
                </a:extLst>
              </p:cNvPr>
              <p:cNvGrpSpPr/>
              <p:nvPr/>
            </p:nvGrpSpPr>
            <p:grpSpPr>
              <a:xfrm>
                <a:off x="13811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43" name="正方形/長方形 1442">
                  <a:extLst>
                    <a:ext uri="{FF2B5EF4-FFF2-40B4-BE49-F238E27FC236}">
                      <a16:creationId xmlns:a16="http://schemas.microsoft.com/office/drawing/2014/main" id="{7151028B-C930-48FB-AC8F-7341C9E24AD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4" name="四角形: 角を丸くする 1443">
                  <a:extLst>
                    <a:ext uri="{FF2B5EF4-FFF2-40B4-BE49-F238E27FC236}">
                      <a16:creationId xmlns:a16="http://schemas.microsoft.com/office/drawing/2014/main" id="{10A4EEC7-A2CD-4339-84ED-320A7B80C1DE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5" name="四角形: 角を丸くする 1444">
                  <a:extLst>
                    <a:ext uri="{FF2B5EF4-FFF2-40B4-BE49-F238E27FC236}">
                      <a16:creationId xmlns:a16="http://schemas.microsoft.com/office/drawing/2014/main" id="{35A8FB35-40DB-46F0-8648-3C6A3BDDC47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6" name="四角形: 角を丸くする 1445">
                  <a:extLst>
                    <a:ext uri="{FF2B5EF4-FFF2-40B4-BE49-F238E27FC236}">
                      <a16:creationId xmlns:a16="http://schemas.microsoft.com/office/drawing/2014/main" id="{C683E3E5-196E-4FA9-A6D9-45A1925CB4C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8EE6F887-A83C-4E0B-B976-A3A0DD613317}"/>
                  </a:ext>
                </a:extLst>
              </p:cNvPr>
              <p:cNvGrpSpPr/>
              <p:nvPr/>
            </p:nvGrpSpPr>
            <p:grpSpPr>
              <a:xfrm>
                <a:off x="13811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39" name="正方形/長方形 1438">
                  <a:extLst>
                    <a:ext uri="{FF2B5EF4-FFF2-40B4-BE49-F238E27FC236}">
                      <a16:creationId xmlns:a16="http://schemas.microsoft.com/office/drawing/2014/main" id="{088CD6AB-E824-4C4F-9015-6F12CDAFDA8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0" name="四角形: 角を丸くする 1439">
                  <a:extLst>
                    <a:ext uri="{FF2B5EF4-FFF2-40B4-BE49-F238E27FC236}">
                      <a16:creationId xmlns:a16="http://schemas.microsoft.com/office/drawing/2014/main" id="{594DFB08-59B6-4A19-A5A1-5E58D760B82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四角形: 角を丸くする 1440">
                  <a:extLst>
                    <a:ext uri="{FF2B5EF4-FFF2-40B4-BE49-F238E27FC236}">
                      <a16:creationId xmlns:a16="http://schemas.microsoft.com/office/drawing/2014/main" id="{5FAAFBD8-9ED2-4E69-915B-CD804ACEEB5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2" name="四角形: 角を丸くする 1441">
                  <a:extLst>
                    <a:ext uri="{FF2B5EF4-FFF2-40B4-BE49-F238E27FC236}">
                      <a16:creationId xmlns:a16="http://schemas.microsoft.com/office/drawing/2014/main" id="{5317FD7E-1BF0-4FAE-89A3-AFB831F27AD4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2" name="グループ化 1291">
                <a:extLst>
                  <a:ext uri="{FF2B5EF4-FFF2-40B4-BE49-F238E27FC236}">
                    <a16:creationId xmlns:a16="http://schemas.microsoft.com/office/drawing/2014/main" id="{46FEE03A-B2E5-4A5D-B643-3A12D3CDD52F}"/>
                  </a:ext>
                </a:extLst>
              </p:cNvPr>
              <p:cNvGrpSpPr/>
              <p:nvPr/>
            </p:nvGrpSpPr>
            <p:grpSpPr>
              <a:xfrm>
                <a:off x="13811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35" name="正方形/長方形 1434">
                  <a:extLst>
                    <a:ext uri="{FF2B5EF4-FFF2-40B4-BE49-F238E27FC236}">
                      <a16:creationId xmlns:a16="http://schemas.microsoft.com/office/drawing/2014/main" id="{3CA508D9-FA68-451F-82E1-5AB1491A47B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6" name="四角形: 角を丸くする 1435">
                  <a:extLst>
                    <a:ext uri="{FF2B5EF4-FFF2-40B4-BE49-F238E27FC236}">
                      <a16:creationId xmlns:a16="http://schemas.microsoft.com/office/drawing/2014/main" id="{E5DA3CD1-EB1E-4885-B372-C3C25D0B38C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四角形: 角を丸くする 1436">
                  <a:extLst>
                    <a:ext uri="{FF2B5EF4-FFF2-40B4-BE49-F238E27FC236}">
                      <a16:creationId xmlns:a16="http://schemas.microsoft.com/office/drawing/2014/main" id="{03E96A90-12E6-463C-B9F7-E5612B0A703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8" name="四角形: 角を丸くする 1437">
                  <a:extLst>
                    <a:ext uri="{FF2B5EF4-FFF2-40B4-BE49-F238E27FC236}">
                      <a16:creationId xmlns:a16="http://schemas.microsoft.com/office/drawing/2014/main" id="{050FD65B-A620-420C-AD8D-42BE26167AC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3" name="グループ化 1292">
                <a:extLst>
                  <a:ext uri="{FF2B5EF4-FFF2-40B4-BE49-F238E27FC236}">
                    <a16:creationId xmlns:a16="http://schemas.microsoft.com/office/drawing/2014/main" id="{1E689187-EF5C-42E2-A711-296EE96CE473}"/>
                  </a:ext>
                </a:extLst>
              </p:cNvPr>
              <p:cNvGrpSpPr/>
              <p:nvPr/>
            </p:nvGrpSpPr>
            <p:grpSpPr>
              <a:xfrm>
                <a:off x="1162050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31" name="正方形/長方形 1430">
                  <a:extLst>
                    <a:ext uri="{FF2B5EF4-FFF2-40B4-BE49-F238E27FC236}">
                      <a16:creationId xmlns:a16="http://schemas.microsoft.com/office/drawing/2014/main" id="{10D5CCA6-1DA4-45D9-9688-D88859A95D9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2" name="四角形: 角を丸くする 1431">
                  <a:extLst>
                    <a:ext uri="{FF2B5EF4-FFF2-40B4-BE49-F238E27FC236}">
                      <a16:creationId xmlns:a16="http://schemas.microsoft.com/office/drawing/2014/main" id="{3093276A-C12A-49D0-A166-D3A266430F0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3" name="四角形: 角を丸くする 1432">
                  <a:extLst>
                    <a:ext uri="{FF2B5EF4-FFF2-40B4-BE49-F238E27FC236}">
                      <a16:creationId xmlns:a16="http://schemas.microsoft.com/office/drawing/2014/main" id="{329A1D9C-C26B-42B5-A9F5-850F857EB9F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4" name="四角形: 角を丸くする 1433">
                  <a:extLst>
                    <a:ext uri="{FF2B5EF4-FFF2-40B4-BE49-F238E27FC236}">
                      <a16:creationId xmlns:a16="http://schemas.microsoft.com/office/drawing/2014/main" id="{CC3FC7A3-03B6-4607-9CB6-D76893E744F4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5C878CD7-FF17-4243-BE57-76EC9667F543}"/>
                  </a:ext>
                </a:extLst>
              </p:cNvPr>
              <p:cNvGrpSpPr/>
              <p:nvPr/>
            </p:nvGrpSpPr>
            <p:grpSpPr>
              <a:xfrm>
                <a:off x="1162050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27" name="正方形/長方形 1426">
                  <a:extLst>
                    <a:ext uri="{FF2B5EF4-FFF2-40B4-BE49-F238E27FC236}">
                      <a16:creationId xmlns:a16="http://schemas.microsoft.com/office/drawing/2014/main" id="{DBAC01DC-9A7C-4D57-B34A-7FD19487989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8" name="四角形: 角を丸くする 1427">
                  <a:extLst>
                    <a:ext uri="{FF2B5EF4-FFF2-40B4-BE49-F238E27FC236}">
                      <a16:creationId xmlns:a16="http://schemas.microsoft.com/office/drawing/2014/main" id="{30AFF8E4-6EAE-4684-901A-839936696FA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9" name="四角形: 角を丸くする 1428">
                  <a:extLst>
                    <a:ext uri="{FF2B5EF4-FFF2-40B4-BE49-F238E27FC236}">
                      <a16:creationId xmlns:a16="http://schemas.microsoft.com/office/drawing/2014/main" id="{87F4A7EF-37DA-457A-A760-747714F6EE4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0" name="四角形: 角を丸くする 1429">
                  <a:extLst>
                    <a:ext uri="{FF2B5EF4-FFF2-40B4-BE49-F238E27FC236}">
                      <a16:creationId xmlns:a16="http://schemas.microsoft.com/office/drawing/2014/main" id="{EAE53212-243A-4811-BE03-AAD30557A22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5" name="グループ化 1294">
                <a:extLst>
                  <a:ext uri="{FF2B5EF4-FFF2-40B4-BE49-F238E27FC236}">
                    <a16:creationId xmlns:a16="http://schemas.microsoft.com/office/drawing/2014/main" id="{3F06C303-26C5-4920-991C-CF4875266F80}"/>
                  </a:ext>
                </a:extLst>
              </p:cNvPr>
              <p:cNvGrpSpPr/>
              <p:nvPr/>
            </p:nvGrpSpPr>
            <p:grpSpPr>
              <a:xfrm>
                <a:off x="1162050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23" name="正方形/長方形 1422">
                  <a:extLst>
                    <a:ext uri="{FF2B5EF4-FFF2-40B4-BE49-F238E27FC236}">
                      <a16:creationId xmlns:a16="http://schemas.microsoft.com/office/drawing/2014/main" id="{9087AA13-970B-4CE6-84E0-13901E84716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4" name="四角形: 角を丸くする 1423">
                  <a:extLst>
                    <a:ext uri="{FF2B5EF4-FFF2-40B4-BE49-F238E27FC236}">
                      <a16:creationId xmlns:a16="http://schemas.microsoft.com/office/drawing/2014/main" id="{2282B860-BA24-47E0-9CAC-BE85D52D532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5" name="四角形: 角を丸くする 1424">
                  <a:extLst>
                    <a:ext uri="{FF2B5EF4-FFF2-40B4-BE49-F238E27FC236}">
                      <a16:creationId xmlns:a16="http://schemas.microsoft.com/office/drawing/2014/main" id="{FE4B7DD5-ED74-41B8-8BBB-5BCE6772879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6" name="四角形: 角を丸くする 1425">
                  <a:extLst>
                    <a:ext uri="{FF2B5EF4-FFF2-40B4-BE49-F238E27FC236}">
                      <a16:creationId xmlns:a16="http://schemas.microsoft.com/office/drawing/2014/main" id="{CBFD7D89-D36D-47B7-AE75-D9A8366ED905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CAC71BD4-9D06-4615-A961-5CF0ADBF0B34}"/>
                  </a:ext>
                </a:extLst>
              </p:cNvPr>
              <p:cNvGrpSpPr/>
              <p:nvPr/>
            </p:nvGrpSpPr>
            <p:grpSpPr>
              <a:xfrm>
                <a:off x="1162050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19" name="正方形/長方形 1418">
                  <a:extLst>
                    <a:ext uri="{FF2B5EF4-FFF2-40B4-BE49-F238E27FC236}">
                      <a16:creationId xmlns:a16="http://schemas.microsoft.com/office/drawing/2014/main" id="{13A01901-83EB-4575-98DC-FD6D14CB0F3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0" name="四角形: 角を丸くする 1419">
                  <a:extLst>
                    <a:ext uri="{FF2B5EF4-FFF2-40B4-BE49-F238E27FC236}">
                      <a16:creationId xmlns:a16="http://schemas.microsoft.com/office/drawing/2014/main" id="{C768FF61-6883-443B-8C9F-D69FF621E1F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1" name="四角形: 角を丸くする 1420">
                  <a:extLst>
                    <a:ext uri="{FF2B5EF4-FFF2-40B4-BE49-F238E27FC236}">
                      <a16:creationId xmlns:a16="http://schemas.microsoft.com/office/drawing/2014/main" id="{83B5992F-E765-4549-9439-3BAB1F7C827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2" name="四角形: 角を丸くする 1421">
                  <a:extLst>
                    <a:ext uri="{FF2B5EF4-FFF2-40B4-BE49-F238E27FC236}">
                      <a16:creationId xmlns:a16="http://schemas.microsoft.com/office/drawing/2014/main" id="{24EA8580-1B3F-4885-A295-EDD7FD6193E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54DAC41E-BAFB-4C7F-9103-661278E34FBB}"/>
                  </a:ext>
                </a:extLst>
              </p:cNvPr>
              <p:cNvGrpSpPr/>
              <p:nvPr/>
            </p:nvGrpSpPr>
            <p:grpSpPr>
              <a:xfrm>
                <a:off x="1381125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415" name="正方形/長方形 1414">
                  <a:extLst>
                    <a:ext uri="{FF2B5EF4-FFF2-40B4-BE49-F238E27FC236}">
                      <a16:creationId xmlns:a16="http://schemas.microsoft.com/office/drawing/2014/main" id="{78BFA0A6-6DD7-4509-9ED1-585B8D7510B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6" name="四角形: 角を丸くする 1415">
                  <a:extLst>
                    <a:ext uri="{FF2B5EF4-FFF2-40B4-BE49-F238E27FC236}">
                      <a16:creationId xmlns:a16="http://schemas.microsoft.com/office/drawing/2014/main" id="{09E3191F-2DB9-4F33-A3B1-B316579B933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7" name="四角形: 角を丸くする 1416">
                  <a:extLst>
                    <a:ext uri="{FF2B5EF4-FFF2-40B4-BE49-F238E27FC236}">
                      <a16:creationId xmlns:a16="http://schemas.microsoft.com/office/drawing/2014/main" id="{31AC0D0B-43AC-482D-816B-A67372CBCDC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8" name="四角形: 角を丸くする 1417">
                  <a:extLst>
                    <a:ext uri="{FF2B5EF4-FFF2-40B4-BE49-F238E27FC236}">
                      <a16:creationId xmlns:a16="http://schemas.microsoft.com/office/drawing/2014/main" id="{6E151681-D734-4397-9C38-1AE3DE5B0A3E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0" name="グループ化 1319">
                <a:extLst>
                  <a:ext uri="{FF2B5EF4-FFF2-40B4-BE49-F238E27FC236}">
                    <a16:creationId xmlns:a16="http://schemas.microsoft.com/office/drawing/2014/main" id="{39483FC8-9266-4E7C-9D46-3EE6F8A9D713}"/>
                  </a:ext>
                </a:extLst>
              </p:cNvPr>
              <p:cNvGrpSpPr/>
              <p:nvPr/>
            </p:nvGrpSpPr>
            <p:grpSpPr>
              <a:xfrm>
                <a:off x="1162050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411" name="正方形/長方形 1410">
                  <a:extLst>
                    <a:ext uri="{FF2B5EF4-FFF2-40B4-BE49-F238E27FC236}">
                      <a16:creationId xmlns:a16="http://schemas.microsoft.com/office/drawing/2014/main" id="{FF173CBC-2861-4214-8321-8B899AC4BEB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2" name="四角形: 角を丸くする 1411">
                  <a:extLst>
                    <a:ext uri="{FF2B5EF4-FFF2-40B4-BE49-F238E27FC236}">
                      <a16:creationId xmlns:a16="http://schemas.microsoft.com/office/drawing/2014/main" id="{B5CDEB9E-EBB7-4AB5-8787-4DA36CDAC7B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3" name="四角形: 角を丸くする 1412">
                  <a:extLst>
                    <a:ext uri="{FF2B5EF4-FFF2-40B4-BE49-F238E27FC236}">
                      <a16:creationId xmlns:a16="http://schemas.microsoft.com/office/drawing/2014/main" id="{C131D115-89C1-4960-9213-60800592E35D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4" name="四角形: 角を丸くする 1413">
                  <a:extLst>
                    <a:ext uri="{FF2B5EF4-FFF2-40B4-BE49-F238E27FC236}">
                      <a16:creationId xmlns:a16="http://schemas.microsoft.com/office/drawing/2014/main" id="{769CA922-3577-4035-80AE-6F3E87F29E8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AC086E52-E0E8-4E15-96A6-1506CAA442DD}"/>
                  </a:ext>
                </a:extLst>
              </p:cNvPr>
              <p:cNvGrpSpPr/>
              <p:nvPr/>
            </p:nvGrpSpPr>
            <p:grpSpPr>
              <a:xfrm>
                <a:off x="18383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07" name="正方形/長方形 1406">
                  <a:extLst>
                    <a:ext uri="{FF2B5EF4-FFF2-40B4-BE49-F238E27FC236}">
                      <a16:creationId xmlns:a16="http://schemas.microsoft.com/office/drawing/2014/main" id="{9204761F-EAF3-4D40-9BB7-7F22DAECE88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8" name="四角形: 角を丸くする 1407">
                  <a:extLst>
                    <a:ext uri="{FF2B5EF4-FFF2-40B4-BE49-F238E27FC236}">
                      <a16:creationId xmlns:a16="http://schemas.microsoft.com/office/drawing/2014/main" id="{33AEA4AB-E67F-4A84-82B0-E2A593A4D2D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9" name="四角形: 角を丸くする 1408">
                  <a:extLst>
                    <a:ext uri="{FF2B5EF4-FFF2-40B4-BE49-F238E27FC236}">
                      <a16:creationId xmlns:a16="http://schemas.microsoft.com/office/drawing/2014/main" id="{E4DEC846-5820-4E97-AFBA-6FF934FE4B4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0" name="四角形: 角を丸くする 1409">
                  <a:extLst>
                    <a:ext uri="{FF2B5EF4-FFF2-40B4-BE49-F238E27FC236}">
                      <a16:creationId xmlns:a16="http://schemas.microsoft.com/office/drawing/2014/main" id="{EA567232-452C-40CC-B31D-436312E4DA1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2" name="グループ化 1321">
                <a:extLst>
                  <a:ext uri="{FF2B5EF4-FFF2-40B4-BE49-F238E27FC236}">
                    <a16:creationId xmlns:a16="http://schemas.microsoft.com/office/drawing/2014/main" id="{2F03CEA7-2921-47E3-9D17-4272DEF93856}"/>
                  </a:ext>
                </a:extLst>
              </p:cNvPr>
              <p:cNvGrpSpPr/>
              <p:nvPr/>
            </p:nvGrpSpPr>
            <p:grpSpPr>
              <a:xfrm>
                <a:off x="18383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403" name="正方形/長方形 1402">
                  <a:extLst>
                    <a:ext uri="{FF2B5EF4-FFF2-40B4-BE49-F238E27FC236}">
                      <a16:creationId xmlns:a16="http://schemas.microsoft.com/office/drawing/2014/main" id="{9AAA8931-6692-4B6A-A552-89B57DD8ACB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4" name="四角形: 角を丸くする 1403">
                  <a:extLst>
                    <a:ext uri="{FF2B5EF4-FFF2-40B4-BE49-F238E27FC236}">
                      <a16:creationId xmlns:a16="http://schemas.microsoft.com/office/drawing/2014/main" id="{E819F64F-6A1D-4BD4-A8E8-3BB69DF0C17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5" name="四角形: 角を丸くする 1404">
                  <a:extLst>
                    <a:ext uri="{FF2B5EF4-FFF2-40B4-BE49-F238E27FC236}">
                      <a16:creationId xmlns:a16="http://schemas.microsoft.com/office/drawing/2014/main" id="{A19933D2-3DD2-4501-BC78-CD2AB380AC6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6" name="四角形: 角を丸くする 1405">
                  <a:extLst>
                    <a:ext uri="{FF2B5EF4-FFF2-40B4-BE49-F238E27FC236}">
                      <a16:creationId xmlns:a16="http://schemas.microsoft.com/office/drawing/2014/main" id="{486A1775-4193-42A6-B2CD-9DDAA7114AAF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3" name="グループ化 1322">
                <a:extLst>
                  <a:ext uri="{FF2B5EF4-FFF2-40B4-BE49-F238E27FC236}">
                    <a16:creationId xmlns:a16="http://schemas.microsoft.com/office/drawing/2014/main" id="{E0CBA6FB-CA6C-470D-B969-5931214483D3}"/>
                  </a:ext>
                </a:extLst>
              </p:cNvPr>
              <p:cNvGrpSpPr/>
              <p:nvPr/>
            </p:nvGrpSpPr>
            <p:grpSpPr>
              <a:xfrm>
                <a:off x="18383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99" name="正方形/長方形 1398">
                  <a:extLst>
                    <a:ext uri="{FF2B5EF4-FFF2-40B4-BE49-F238E27FC236}">
                      <a16:creationId xmlns:a16="http://schemas.microsoft.com/office/drawing/2014/main" id="{30FBA6D1-8386-43FE-8554-4115A31D88F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0" name="四角形: 角を丸くする 1399">
                  <a:extLst>
                    <a:ext uri="{FF2B5EF4-FFF2-40B4-BE49-F238E27FC236}">
                      <a16:creationId xmlns:a16="http://schemas.microsoft.com/office/drawing/2014/main" id="{BCBAE712-9AFB-47C5-9122-673E398E2D8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1" name="四角形: 角を丸くする 1400">
                  <a:extLst>
                    <a:ext uri="{FF2B5EF4-FFF2-40B4-BE49-F238E27FC236}">
                      <a16:creationId xmlns:a16="http://schemas.microsoft.com/office/drawing/2014/main" id="{02E76807-CEAF-466E-A275-8BD98C501B2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2" name="四角形: 角を丸くする 1401">
                  <a:extLst>
                    <a:ext uri="{FF2B5EF4-FFF2-40B4-BE49-F238E27FC236}">
                      <a16:creationId xmlns:a16="http://schemas.microsoft.com/office/drawing/2014/main" id="{10358C4E-4775-471A-8F13-D24250D6C9B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84CB673C-9413-4430-9C38-EA2EAA6D3B7F}"/>
                  </a:ext>
                </a:extLst>
              </p:cNvPr>
              <p:cNvGrpSpPr/>
              <p:nvPr/>
            </p:nvGrpSpPr>
            <p:grpSpPr>
              <a:xfrm>
                <a:off x="18383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95" name="正方形/長方形 1394">
                  <a:extLst>
                    <a:ext uri="{FF2B5EF4-FFF2-40B4-BE49-F238E27FC236}">
                      <a16:creationId xmlns:a16="http://schemas.microsoft.com/office/drawing/2014/main" id="{A0982661-352D-4636-8D6A-DF5C0098287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6" name="四角形: 角を丸くする 1395">
                  <a:extLst>
                    <a:ext uri="{FF2B5EF4-FFF2-40B4-BE49-F238E27FC236}">
                      <a16:creationId xmlns:a16="http://schemas.microsoft.com/office/drawing/2014/main" id="{5B8FA187-BAEF-4020-8155-E3C9D8DD1BF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7" name="四角形: 角を丸くする 1396">
                  <a:extLst>
                    <a:ext uri="{FF2B5EF4-FFF2-40B4-BE49-F238E27FC236}">
                      <a16:creationId xmlns:a16="http://schemas.microsoft.com/office/drawing/2014/main" id="{C2CBB82F-B159-4DC4-84EA-CC416FE421E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8" name="四角形: 角を丸くする 1397">
                  <a:extLst>
                    <a:ext uri="{FF2B5EF4-FFF2-40B4-BE49-F238E27FC236}">
                      <a16:creationId xmlns:a16="http://schemas.microsoft.com/office/drawing/2014/main" id="{8DAACCAB-E327-44CF-8B6D-54B50063D29F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52D4AC70-5BC3-4E26-A2F8-A1CD59419271}"/>
                  </a:ext>
                </a:extLst>
              </p:cNvPr>
              <p:cNvGrpSpPr/>
              <p:nvPr/>
            </p:nvGrpSpPr>
            <p:grpSpPr>
              <a:xfrm>
                <a:off x="2281238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91" name="正方形/長方形 1390">
                  <a:extLst>
                    <a:ext uri="{FF2B5EF4-FFF2-40B4-BE49-F238E27FC236}">
                      <a16:creationId xmlns:a16="http://schemas.microsoft.com/office/drawing/2014/main" id="{73D3DCB6-D6B8-4B84-BC18-C5B39680B78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2" name="四角形: 角を丸くする 1391">
                  <a:extLst>
                    <a:ext uri="{FF2B5EF4-FFF2-40B4-BE49-F238E27FC236}">
                      <a16:creationId xmlns:a16="http://schemas.microsoft.com/office/drawing/2014/main" id="{93AAFE1F-E84A-4963-BCC0-A4925EBA437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3" name="四角形: 角を丸くする 1392">
                  <a:extLst>
                    <a:ext uri="{FF2B5EF4-FFF2-40B4-BE49-F238E27FC236}">
                      <a16:creationId xmlns:a16="http://schemas.microsoft.com/office/drawing/2014/main" id="{4AE93106-DE58-4D4B-A787-CA5EE6C5B01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4" name="四角形: 角を丸くする 1393">
                  <a:extLst>
                    <a:ext uri="{FF2B5EF4-FFF2-40B4-BE49-F238E27FC236}">
                      <a16:creationId xmlns:a16="http://schemas.microsoft.com/office/drawing/2014/main" id="{2716852A-A5EC-40E6-9600-D3481CF2A67F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B80D5B5E-E988-4980-A8C7-AA7DAF2E5BE4}"/>
                  </a:ext>
                </a:extLst>
              </p:cNvPr>
              <p:cNvGrpSpPr/>
              <p:nvPr/>
            </p:nvGrpSpPr>
            <p:grpSpPr>
              <a:xfrm>
                <a:off x="2281238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87" name="正方形/長方形 1386">
                  <a:extLst>
                    <a:ext uri="{FF2B5EF4-FFF2-40B4-BE49-F238E27FC236}">
                      <a16:creationId xmlns:a16="http://schemas.microsoft.com/office/drawing/2014/main" id="{D4F0FE96-680E-43AE-83A1-329A18FE627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8" name="四角形: 角を丸くする 1387">
                  <a:extLst>
                    <a:ext uri="{FF2B5EF4-FFF2-40B4-BE49-F238E27FC236}">
                      <a16:creationId xmlns:a16="http://schemas.microsoft.com/office/drawing/2014/main" id="{F7C92E5E-7F7D-4D69-8298-68704C5484BE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9" name="四角形: 角を丸くする 1388">
                  <a:extLst>
                    <a:ext uri="{FF2B5EF4-FFF2-40B4-BE49-F238E27FC236}">
                      <a16:creationId xmlns:a16="http://schemas.microsoft.com/office/drawing/2014/main" id="{52550656-E92C-41C5-B79F-5E1189C5DB3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0" name="四角形: 角を丸くする 1389">
                  <a:extLst>
                    <a:ext uri="{FF2B5EF4-FFF2-40B4-BE49-F238E27FC236}">
                      <a16:creationId xmlns:a16="http://schemas.microsoft.com/office/drawing/2014/main" id="{444C0D25-6F20-453C-8F5B-5AB5932E32D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C9655D7C-61A0-42EA-A810-0C8F19BBBFD4}"/>
                  </a:ext>
                </a:extLst>
              </p:cNvPr>
              <p:cNvGrpSpPr/>
              <p:nvPr/>
            </p:nvGrpSpPr>
            <p:grpSpPr>
              <a:xfrm>
                <a:off x="2281238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83" name="正方形/長方形 1382">
                  <a:extLst>
                    <a:ext uri="{FF2B5EF4-FFF2-40B4-BE49-F238E27FC236}">
                      <a16:creationId xmlns:a16="http://schemas.microsoft.com/office/drawing/2014/main" id="{1F76B6F7-39D5-4E41-B776-1C267BB6B8C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4" name="四角形: 角を丸くする 1383">
                  <a:extLst>
                    <a:ext uri="{FF2B5EF4-FFF2-40B4-BE49-F238E27FC236}">
                      <a16:creationId xmlns:a16="http://schemas.microsoft.com/office/drawing/2014/main" id="{C563853D-0F43-4987-9AC7-8EBFF363BFD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5" name="四角形: 角を丸くする 1384">
                  <a:extLst>
                    <a:ext uri="{FF2B5EF4-FFF2-40B4-BE49-F238E27FC236}">
                      <a16:creationId xmlns:a16="http://schemas.microsoft.com/office/drawing/2014/main" id="{060D1549-14F2-44DD-AB73-2FC407E9A48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6" name="四角形: 角を丸くする 1385">
                  <a:extLst>
                    <a:ext uri="{FF2B5EF4-FFF2-40B4-BE49-F238E27FC236}">
                      <a16:creationId xmlns:a16="http://schemas.microsoft.com/office/drawing/2014/main" id="{F64A6A2E-08F4-4279-AE60-3B01CA7FBA9A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CB6B8A52-C936-4615-A5F5-4E72F841642A}"/>
                  </a:ext>
                </a:extLst>
              </p:cNvPr>
              <p:cNvGrpSpPr/>
              <p:nvPr/>
            </p:nvGrpSpPr>
            <p:grpSpPr>
              <a:xfrm>
                <a:off x="2281238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79" name="正方形/長方形 1378">
                  <a:extLst>
                    <a:ext uri="{FF2B5EF4-FFF2-40B4-BE49-F238E27FC236}">
                      <a16:creationId xmlns:a16="http://schemas.microsoft.com/office/drawing/2014/main" id="{FAD932FE-35C9-438C-9855-CBFE81BADB3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四角形: 角を丸くする 1379">
                  <a:extLst>
                    <a:ext uri="{FF2B5EF4-FFF2-40B4-BE49-F238E27FC236}">
                      <a16:creationId xmlns:a16="http://schemas.microsoft.com/office/drawing/2014/main" id="{0B08AF64-4365-4190-A889-91E930C688A2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四角形: 角を丸くする 1380">
                  <a:extLst>
                    <a:ext uri="{FF2B5EF4-FFF2-40B4-BE49-F238E27FC236}">
                      <a16:creationId xmlns:a16="http://schemas.microsoft.com/office/drawing/2014/main" id="{8282A5E9-C74D-49FA-A34C-FD4F354797E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2" name="四角形: 角を丸くする 1381">
                  <a:extLst>
                    <a:ext uri="{FF2B5EF4-FFF2-40B4-BE49-F238E27FC236}">
                      <a16:creationId xmlns:a16="http://schemas.microsoft.com/office/drawing/2014/main" id="{091A7B0E-7ED2-4A0A-AB3B-FE8DBE3DE2B5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1BCCB683-0D65-4E6D-8432-50D812D1D49D}"/>
                  </a:ext>
                </a:extLst>
              </p:cNvPr>
              <p:cNvGrpSpPr/>
              <p:nvPr/>
            </p:nvGrpSpPr>
            <p:grpSpPr>
              <a:xfrm>
                <a:off x="2062163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75" name="正方形/長方形 1374">
                  <a:extLst>
                    <a:ext uri="{FF2B5EF4-FFF2-40B4-BE49-F238E27FC236}">
                      <a16:creationId xmlns:a16="http://schemas.microsoft.com/office/drawing/2014/main" id="{0B5ACE37-A14E-498E-A7EB-2AB0AD6E4BA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6" name="四角形: 角を丸くする 1375">
                  <a:extLst>
                    <a:ext uri="{FF2B5EF4-FFF2-40B4-BE49-F238E27FC236}">
                      <a16:creationId xmlns:a16="http://schemas.microsoft.com/office/drawing/2014/main" id="{5811185B-B6AD-407E-A784-6A53978CC87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7" name="四角形: 角を丸くする 1376">
                  <a:extLst>
                    <a:ext uri="{FF2B5EF4-FFF2-40B4-BE49-F238E27FC236}">
                      <a16:creationId xmlns:a16="http://schemas.microsoft.com/office/drawing/2014/main" id="{814C3772-2FA7-4579-B78A-03C5F0D68DD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8" name="四角形: 角を丸くする 1377">
                  <a:extLst>
                    <a:ext uri="{FF2B5EF4-FFF2-40B4-BE49-F238E27FC236}">
                      <a16:creationId xmlns:a16="http://schemas.microsoft.com/office/drawing/2014/main" id="{7F019E69-3E41-4CB4-A7AA-355D4167689F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B9CC1B62-6097-4104-A4CE-7FF784C7A251}"/>
                  </a:ext>
                </a:extLst>
              </p:cNvPr>
              <p:cNvGrpSpPr/>
              <p:nvPr/>
            </p:nvGrpSpPr>
            <p:grpSpPr>
              <a:xfrm>
                <a:off x="2062163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71" name="正方形/長方形 1370">
                  <a:extLst>
                    <a:ext uri="{FF2B5EF4-FFF2-40B4-BE49-F238E27FC236}">
                      <a16:creationId xmlns:a16="http://schemas.microsoft.com/office/drawing/2014/main" id="{9B6A8027-7B53-46E3-B5A9-5CB53ACC7EF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2" name="四角形: 角を丸くする 1371">
                  <a:extLst>
                    <a:ext uri="{FF2B5EF4-FFF2-40B4-BE49-F238E27FC236}">
                      <a16:creationId xmlns:a16="http://schemas.microsoft.com/office/drawing/2014/main" id="{6CD547E8-18D3-4DDE-9BAF-77A5484DACB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3" name="四角形: 角を丸くする 1372">
                  <a:extLst>
                    <a:ext uri="{FF2B5EF4-FFF2-40B4-BE49-F238E27FC236}">
                      <a16:creationId xmlns:a16="http://schemas.microsoft.com/office/drawing/2014/main" id="{0D371109-4FE0-47F4-A001-A7F87D4746D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4" name="四角形: 角を丸くする 1373">
                  <a:extLst>
                    <a:ext uri="{FF2B5EF4-FFF2-40B4-BE49-F238E27FC236}">
                      <a16:creationId xmlns:a16="http://schemas.microsoft.com/office/drawing/2014/main" id="{1CCCF037-E2FD-434F-97BE-66FCCF7719A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1" name="グループ化 1330">
                <a:extLst>
                  <a:ext uri="{FF2B5EF4-FFF2-40B4-BE49-F238E27FC236}">
                    <a16:creationId xmlns:a16="http://schemas.microsoft.com/office/drawing/2014/main" id="{088278E5-4F1C-4735-8DF3-040B8B556C54}"/>
                  </a:ext>
                </a:extLst>
              </p:cNvPr>
              <p:cNvGrpSpPr/>
              <p:nvPr/>
            </p:nvGrpSpPr>
            <p:grpSpPr>
              <a:xfrm>
                <a:off x="2062163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67" name="正方形/長方形 1366">
                  <a:extLst>
                    <a:ext uri="{FF2B5EF4-FFF2-40B4-BE49-F238E27FC236}">
                      <a16:creationId xmlns:a16="http://schemas.microsoft.com/office/drawing/2014/main" id="{DE632178-B877-4A8E-A2D2-00D1A51E72E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8" name="四角形: 角を丸くする 1367">
                  <a:extLst>
                    <a:ext uri="{FF2B5EF4-FFF2-40B4-BE49-F238E27FC236}">
                      <a16:creationId xmlns:a16="http://schemas.microsoft.com/office/drawing/2014/main" id="{C8090487-EBD4-47A5-ADD7-A7CEF03E0208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9" name="四角形: 角を丸くする 1368">
                  <a:extLst>
                    <a:ext uri="{FF2B5EF4-FFF2-40B4-BE49-F238E27FC236}">
                      <a16:creationId xmlns:a16="http://schemas.microsoft.com/office/drawing/2014/main" id="{A32AEAB8-7D17-4CE0-B501-47B4D785F768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0" name="四角形: 角を丸くする 1369">
                  <a:extLst>
                    <a:ext uri="{FF2B5EF4-FFF2-40B4-BE49-F238E27FC236}">
                      <a16:creationId xmlns:a16="http://schemas.microsoft.com/office/drawing/2014/main" id="{69686C21-3023-4490-992A-3467A4EE1B5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2" name="グループ化 1331">
                <a:extLst>
                  <a:ext uri="{FF2B5EF4-FFF2-40B4-BE49-F238E27FC236}">
                    <a16:creationId xmlns:a16="http://schemas.microsoft.com/office/drawing/2014/main" id="{21E378EC-B4B6-4DE0-81A3-05B41359AC74}"/>
                  </a:ext>
                </a:extLst>
              </p:cNvPr>
              <p:cNvGrpSpPr/>
              <p:nvPr/>
            </p:nvGrpSpPr>
            <p:grpSpPr>
              <a:xfrm>
                <a:off x="2062163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1343" name="正方形/長方形 1342">
                  <a:extLst>
                    <a:ext uri="{FF2B5EF4-FFF2-40B4-BE49-F238E27FC236}">
                      <a16:creationId xmlns:a16="http://schemas.microsoft.com/office/drawing/2014/main" id="{5F7C7832-9AA3-4D7E-9CCE-FDD8720377A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4" name="四角形: 角を丸くする 1343">
                  <a:extLst>
                    <a:ext uri="{FF2B5EF4-FFF2-40B4-BE49-F238E27FC236}">
                      <a16:creationId xmlns:a16="http://schemas.microsoft.com/office/drawing/2014/main" id="{56DCED07-C3FA-423E-9063-03E7B6053FE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1" name="四角形: 角を丸くする 1360">
                  <a:extLst>
                    <a:ext uri="{FF2B5EF4-FFF2-40B4-BE49-F238E27FC236}">
                      <a16:creationId xmlns:a16="http://schemas.microsoft.com/office/drawing/2014/main" id="{ACF0D2E1-44E2-4812-91D8-0A398948981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6" name="四角形: 角を丸くする 1365">
                  <a:extLst>
                    <a:ext uri="{FF2B5EF4-FFF2-40B4-BE49-F238E27FC236}">
                      <a16:creationId xmlns:a16="http://schemas.microsoft.com/office/drawing/2014/main" id="{E866AA74-DD51-446B-A341-E72D8FBC4C24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3" name="グループ化 1332">
                <a:extLst>
                  <a:ext uri="{FF2B5EF4-FFF2-40B4-BE49-F238E27FC236}">
                    <a16:creationId xmlns:a16="http://schemas.microsoft.com/office/drawing/2014/main" id="{CC1EA9FC-E7AC-47F8-8601-B6E3DCFCDC5D}"/>
                  </a:ext>
                </a:extLst>
              </p:cNvPr>
              <p:cNvGrpSpPr/>
              <p:nvPr/>
            </p:nvGrpSpPr>
            <p:grpSpPr>
              <a:xfrm>
                <a:off x="2281238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339" name="正方形/長方形 1338">
                  <a:extLst>
                    <a:ext uri="{FF2B5EF4-FFF2-40B4-BE49-F238E27FC236}">
                      <a16:creationId xmlns:a16="http://schemas.microsoft.com/office/drawing/2014/main" id="{01765F2F-07AF-46AA-8D92-3D41F47ED29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0" name="四角形: 角を丸くする 1339">
                  <a:extLst>
                    <a:ext uri="{FF2B5EF4-FFF2-40B4-BE49-F238E27FC236}">
                      <a16:creationId xmlns:a16="http://schemas.microsoft.com/office/drawing/2014/main" id="{90EF4581-069A-4678-8447-B5F67DCE9567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1" name="四角形: 角を丸くする 1340">
                  <a:extLst>
                    <a:ext uri="{FF2B5EF4-FFF2-40B4-BE49-F238E27FC236}">
                      <a16:creationId xmlns:a16="http://schemas.microsoft.com/office/drawing/2014/main" id="{3E85F3C3-17A9-4F46-999B-3BC38CB3BDD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2" name="四角形: 角を丸くする 1341">
                  <a:extLst>
                    <a:ext uri="{FF2B5EF4-FFF2-40B4-BE49-F238E27FC236}">
                      <a16:creationId xmlns:a16="http://schemas.microsoft.com/office/drawing/2014/main" id="{78E7EF3C-D374-402D-8A1F-A53420AE79A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FEA1157E-3571-4F87-B691-90920B90F4EA}"/>
                  </a:ext>
                </a:extLst>
              </p:cNvPr>
              <p:cNvGrpSpPr/>
              <p:nvPr/>
            </p:nvGrpSpPr>
            <p:grpSpPr>
              <a:xfrm>
                <a:off x="2062163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1335" name="正方形/長方形 1334">
                  <a:extLst>
                    <a:ext uri="{FF2B5EF4-FFF2-40B4-BE49-F238E27FC236}">
                      <a16:creationId xmlns:a16="http://schemas.microsoft.com/office/drawing/2014/main" id="{5DBCD940-E070-415C-900B-341F937FB6D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6" name="四角形: 角を丸くする 1335">
                  <a:extLst>
                    <a:ext uri="{FF2B5EF4-FFF2-40B4-BE49-F238E27FC236}">
                      <a16:creationId xmlns:a16="http://schemas.microsoft.com/office/drawing/2014/main" id="{1DF4DA7C-4085-409A-B6E1-C4D857B4ECB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40000"/>
                        <a:lumOff val="60000"/>
                      </a:srgbClr>
                    </a:gs>
                    <a:gs pos="50000">
                      <a:sysClr val="window" lastClr="FFFFFF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7" name="四角形: 角を丸くする 1336">
                  <a:extLst>
                    <a:ext uri="{FF2B5EF4-FFF2-40B4-BE49-F238E27FC236}">
                      <a16:creationId xmlns:a16="http://schemas.microsoft.com/office/drawing/2014/main" id="{6821F65E-ED16-4FE2-9C3A-046B2F0C7FA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8" name="四角形: 角を丸くする 1337">
                  <a:extLst>
                    <a:ext uri="{FF2B5EF4-FFF2-40B4-BE49-F238E27FC236}">
                      <a16:creationId xmlns:a16="http://schemas.microsoft.com/office/drawing/2014/main" id="{7164D993-3643-41E0-805E-281FFB2E0A5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70" name="グループ化 1169">
              <a:extLst>
                <a:ext uri="{FF2B5EF4-FFF2-40B4-BE49-F238E27FC236}">
                  <a16:creationId xmlns:a16="http://schemas.microsoft.com/office/drawing/2014/main" id="{B62618BC-BEB4-4644-B634-328231BC5E89}"/>
                </a:ext>
              </a:extLst>
            </p:cNvPr>
            <p:cNvGrpSpPr/>
            <p:nvPr/>
          </p:nvGrpSpPr>
          <p:grpSpPr>
            <a:xfrm>
              <a:off x="3456567" y="4662488"/>
              <a:ext cx="2272721" cy="654786"/>
              <a:chOff x="922917" y="4348163"/>
              <a:chExt cx="2272721" cy="654786"/>
            </a:xfrm>
          </p:grpSpPr>
          <p:grpSp>
            <p:nvGrpSpPr>
              <p:cNvPr id="1171" name="グループ化 1170">
                <a:extLst>
                  <a:ext uri="{FF2B5EF4-FFF2-40B4-BE49-F238E27FC236}">
                    <a16:creationId xmlns:a16="http://schemas.microsoft.com/office/drawing/2014/main" id="{9CB8915D-F69D-4E84-BD50-49DCAE517B76}"/>
                  </a:ext>
                </a:extLst>
              </p:cNvPr>
              <p:cNvGrpSpPr/>
              <p:nvPr/>
            </p:nvGrpSpPr>
            <p:grpSpPr>
              <a:xfrm>
                <a:off x="922917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93D3F2FC-094E-4D40-91F4-85DE3CAD5AFA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69" name="グループ化 1268">
                  <a:extLst>
                    <a:ext uri="{FF2B5EF4-FFF2-40B4-BE49-F238E27FC236}">
                      <a16:creationId xmlns:a16="http://schemas.microsoft.com/office/drawing/2014/main" id="{D9224208-B178-4DE8-843B-774009E4AD8A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280" name="フリーフォーム: 図形 1279">
                    <a:extLst>
                      <a:ext uri="{FF2B5EF4-FFF2-40B4-BE49-F238E27FC236}">
                        <a16:creationId xmlns:a16="http://schemas.microsoft.com/office/drawing/2014/main" id="{A1B76642-F5B6-4260-BFC3-8D766C4AE9D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1" name="四角形: 上の 2 つの角を丸める 1280">
                    <a:extLst>
                      <a:ext uri="{FF2B5EF4-FFF2-40B4-BE49-F238E27FC236}">
                        <a16:creationId xmlns:a16="http://schemas.microsoft.com/office/drawing/2014/main" id="{2A5985B5-4CE1-41C8-A08F-3BF5F2147684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2" name="フリーフォーム: 図形 1281">
                    <a:extLst>
                      <a:ext uri="{FF2B5EF4-FFF2-40B4-BE49-F238E27FC236}">
                        <a16:creationId xmlns:a16="http://schemas.microsoft.com/office/drawing/2014/main" id="{F75BA84E-FFFB-412D-85E9-B89403C84B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3" name="台形 1282">
                    <a:extLst>
                      <a:ext uri="{FF2B5EF4-FFF2-40B4-BE49-F238E27FC236}">
                        <a16:creationId xmlns:a16="http://schemas.microsoft.com/office/drawing/2014/main" id="{CBDE2434-3DDA-41C7-AB26-4F8EAFC8DB2A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74C938AD-E302-422C-A1BA-7707640A4886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71" name="グループ化 1270">
                  <a:extLst>
                    <a:ext uri="{FF2B5EF4-FFF2-40B4-BE49-F238E27FC236}">
                      <a16:creationId xmlns:a16="http://schemas.microsoft.com/office/drawing/2014/main" id="{ABEF8635-32B6-4F55-B123-7EEFADD4CDD0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272" name="四角形: 角を丸くする 1271">
                    <a:extLst>
                      <a:ext uri="{FF2B5EF4-FFF2-40B4-BE49-F238E27FC236}">
                        <a16:creationId xmlns:a16="http://schemas.microsoft.com/office/drawing/2014/main" id="{C4A05B91-1077-46C1-A629-2856CA808A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3" name="四角形: 角を丸くする 1272">
                    <a:extLst>
                      <a:ext uri="{FF2B5EF4-FFF2-40B4-BE49-F238E27FC236}">
                        <a16:creationId xmlns:a16="http://schemas.microsoft.com/office/drawing/2014/main" id="{4A7FC564-A5C1-4CB9-93AD-67FBA2ACFBE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4" name="四角形: 角を丸くする 1273">
                    <a:extLst>
                      <a:ext uri="{FF2B5EF4-FFF2-40B4-BE49-F238E27FC236}">
                        <a16:creationId xmlns:a16="http://schemas.microsoft.com/office/drawing/2014/main" id="{95A04CB3-71FE-4078-BADA-B182CFB5414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5" name="四角形: 角を丸くする 1274">
                    <a:extLst>
                      <a:ext uri="{FF2B5EF4-FFF2-40B4-BE49-F238E27FC236}">
                        <a16:creationId xmlns:a16="http://schemas.microsoft.com/office/drawing/2014/main" id="{FC376EC9-7FAC-4ADD-8567-77D1F20D421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6" name="四角形: 角を丸くする 1275">
                    <a:extLst>
                      <a:ext uri="{FF2B5EF4-FFF2-40B4-BE49-F238E27FC236}">
                        <a16:creationId xmlns:a16="http://schemas.microsoft.com/office/drawing/2014/main" id="{C6ED4ACE-1E8A-49A9-9894-0427B08BFF6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7" name="四角形: 角を丸くする 1276">
                    <a:extLst>
                      <a:ext uri="{FF2B5EF4-FFF2-40B4-BE49-F238E27FC236}">
                        <a16:creationId xmlns:a16="http://schemas.microsoft.com/office/drawing/2014/main" id="{8F46EAE7-70ED-4DBC-99EF-A458C7BF053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8" name="四角形: 角を丸くする 1277">
                    <a:extLst>
                      <a:ext uri="{FF2B5EF4-FFF2-40B4-BE49-F238E27FC236}">
                        <a16:creationId xmlns:a16="http://schemas.microsoft.com/office/drawing/2014/main" id="{7E81F55F-CBDC-4C35-91FE-933D1CC1C6B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9" name="四角形: 角を丸くする 1278">
                    <a:extLst>
                      <a:ext uri="{FF2B5EF4-FFF2-40B4-BE49-F238E27FC236}">
                        <a16:creationId xmlns:a16="http://schemas.microsoft.com/office/drawing/2014/main" id="{C6E50ED5-B7B4-4661-8FEA-113D6B5B6E7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D85C555B-D517-4159-8F88-8E6300CFDB35}"/>
                  </a:ext>
                </a:extLst>
              </p:cNvPr>
              <p:cNvGrpSpPr/>
              <p:nvPr/>
            </p:nvGrpSpPr>
            <p:grpSpPr>
              <a:xfrm>
                <a:off x="2604886" y="4399109"/>
                <a:ext cx="590752" cy="603840"/>
                <a:chOff x="1047015" y="4259994"/>
                <a:chExt cx="813109" cy="831124"/>
              </a:xfrm>
            </p:grpSpPr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844906E2-4C4C-4CF6-B929-14ACECAED8ED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25" name="グループ化 1224">
                  <a:extLst>
                    <a:ext uri="{FF2B5EF4-FFF2-40B4-BE49-F238E27FC236}">
                      <a16:creationId xmlns:a16="http://schemas.microsoft.com/office/drawing/2014/main" id="{01CECD39-DE99-4EE3-953B-CEA0D9E1167C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264" name="フリーフォーム: 図形 1263">
                    <a:extLst>
                      <a:ext uri="{FF2B5EF4-FFF2-40B4-BE49-F238E27FC236}">
                        <a16:creationId xmlns:a16="http://schemas.microsoft.com/office/drawing/2014/main" id="{AFF757E0-701D-4425-BBE2-AF79269A174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5" name="四角形: 上の 2 つの角を丸める 1264">
                    <a:extLst>
                      <a:ext uri="{FF2B5EF4-FFF2-40B4-BE49-F238E27FC236}">
                        <a16:creationId xmlns:a16="http://schemas.microsoft.com/office/drawing/2014/main" id="{775A26D0-6559-4405-8CCA-9D2320CB63F0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6" name="フリーフォーム: 図形 1265">
                    <a:extLst>
                      <a:ext uri="{FF2B5EF4-FFF2-40B4-BE49-F238E27FC236}">
                        <a16:creationId xmlns:a16="http://schemas.microsoft.com/office/drawing/2014/main" id="{BC0A1565-B73C-4F8C-BB03-EB41CEAFC3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7" name="台形 1266">
                    <a:extLst>
                      <a:ext uri="{FF2B5EF4-FFF2-40B4-BE49-F238E27FC236}">
                        <a16:creationId xmlns:a16="http://schemas.microsoft.com/office/drawing/2014/main" id="{057C32FF-E18C-4182-8828-BD864735BAB1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A416A7DF-8627-4E6E-B0F2-6780ABC1652A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27" name="グループ化 1226">
                  <a:extLst>
                    <a:ext uri="{FF2B5EF4-FFF2-40B4-BE49-F238E27FC236}">
                      <a16:creationId xmlns:a16="http://schemas.microsoft.com/office/drawing/2014/main" id="{74659812-8CBE-4655-B1B0-80AF5462A629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228" name="四角形: 角を丸くする 1227">
                    <a:extLst>
                      <a:ext uri="{FF2B5EF4-FFF2-40B4-BE49-F238E27FC236}">
                        <a16:creationId xmlns:a16="http://schemas.microsoft.com/office/drawing/2014/main" id="{A0C6D0D3-B6E4-4E87-AA8C-BAEB6D56D26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9" name="四角形: 角を丸くする 1228">
                    <a:extLst>
                      <a:ext uri="{FF2B5EF4-FFF2-40B4-BE49-F238E27FC236}">
                        <a16:creationId xmlns:a16="http://schemas.microsoft.com/office/drawing/2014/main" id="{E9D77388-ED1F-478F-B226-0C7F9DE4747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0" name="四角形: 角を丸くする 1229">
                    <a:extLst>
                      <a:ext uri="{FF2B5EF4-FFF2-40B4-BE49-F238E27FC236}">
                        <a16:creationId xmlns:a16="http://schemas.microsoft.com/office/drawing/2014/main" id="{734CC898-011B-4BBA-8A63-60C3738234E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1" name="四角形: 角を丸くする 1230">
                    <a:extLst>
                      <a:ext uri="{FF2B5EF4-FFF2-40B4-BE49-F238E27FC236}">
                        <a16:creationId xmlns:a16="http://schemas.microsoft.com/office/drawing/2014/main" id="{19889970-872A-414A-806F-A194081F493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2" name="四角形: 角を丸くする 1231">
                    <a:extLst>
                      <a:ext uri="{FF2B5EF4-FFF2-40B4-BE49-F238E27FC236}">
                        <a16:creationId xmlns:a16="http://schemas.microsoft.com/office/drawing/2014/main" id="{969D231A-8E11-4CE1-B319-1904E994FF8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1" name="四角形: 角を丸くする 1260">
                    <a:extLst>
                      <a:ext uri="{FF2B5EF4-FFF2-40B4-BE49-F238E27FC236}">
                        <a16:creationId xmlns:a16="http://schemas.microsoft.com/office/drawing/2014/main" id="{CC3E5354-A25C-4F6A-9E5B-2BCDB51B8BE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2" name="四角形: 角を丸くする 1261">
                    <a:extLst>
                      <a:ext uri="{FF2B5EF4-FFF2-40B4-BE49-F238E27FC236}">
                        <a16:creationId xmlns:a16="http://schemas.microsoft.com/office/drawing/2014/main" id="{8566BF6C-D0FD-4C25-9639-469CA136E4D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3" name="四角形: 角を丸くする 1262">
                    <a:extLst>
                      <a:ext uri="{FF2B5EF4-FFF2-40B4-BE49-F238E27FC236}">
                        <a16:creationId xmlns:a16="http://schemas.microsoft.com/office/drawing/2014/main" id="{8C14EA1C-4758-44DC-9BE7-8F9D21A0F77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ED57B258-093F-434B-843C-FF2DBF410E93}"/>
                  </a:ext>
                </a:extLst>
              </p:cNvPr>
              <p:cNvGrpSpPr/>
              <p:nvPr/>
            </p:nvGrpSpPr>
            <p:grpSpPr>
              <a:xfrm>
                <a:off x="1700011" y="4374477"/>
                <a:ext cx="614850" cy="628472"/>
                <a:chOff x="156427" y="4259994"/>
                <a:chExt cx="813109" cy="831124"/>
              </a:xfrm>
            </p:grpSpPr>
            <p:grpSp>
              <p:nvGrpSpPr>
                <p:cNvPr id="1208" name="グループ化 1207">
                  <a:extLst>
                    <a:ext uri="{FF2B5EF4-FFF2-40B4-BE49-F238E27FC236}">
                      <a16:creationId xmlns:a16="http://schemas.microsoft.com/office/drawing/2014/main" id="{E33448E9-539E-4AA2-95D8-3FBD0F76D317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218" name="フリーフォーム: 図形 1217">
                    <a:extLst>
                      <a:ext uri="{FF2B5EF4-FFF2-40B4-BE49-F238E27FC236}">
                        <a16:creationId xmlns:a16="http://schemas.microsoft.com/office/drawing/2014/main" id="{8FEE890E-55AC-4B24-8CB7-9257BF37C99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9" name="台形 1218">
                    <a:extLst>
                      <a:ext uri="{FF2B5EF4-FFF2-40B4-BE49-F238E27FC236}">
                        <a16:creationId xmlns:a16="http://schemas.microsoft.com/office/drawing/2014/main" id="{20B9053F-7531-4733-93F4-092B997072E2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0" name="フリーフォーム: 図形 1219">
                    <a:extLst>
                      <a:ext uri="{FF2B5EF4-FFF2-40B4-BE49-F238E27FC236}">
                        <a16:creationId xmlns:a16="http://schemas.microsoft.com/office/drawing/2014/main" id="{389DDEC2-5BA8-4F2E-9FE9-AC7883F125B7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1" name="四角形: 上の 2 つの角を丸める 1220">
                    <a:extLst>
                      <a:ext uri="{FF2B5EF4-FFF2-40B4-BE49-F238E27FC236}">
                        <a16:creationId xmlns:a16="http://schemas.microsoft.com/office/drawing/2014/main" id="{BC746A3D-487A-44B9-B9B3-FF3D01055269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028F6A71-10AE-4A13-BDFD-AF14E89656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台形 1222">
                    <a:extLst>
                      <a:ext uri="{FF2B5EF4-FFF2-40B4-BE49-F238E27FC236}">
                        <a16:creationId xmlns:a16="http://schemas.microsoft.com/office/drawing/2014/main" id="{469A9641-D873-4493-A9A5-239961DA55AA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09" name="グループ化 1208">
                  <a:extLst>
                    <a:ext uri="{FF2B5EF4-FFF2-40B4-BE49-F238E27FC236}">
                      <a16:creationId xmlns:a16="http://schemas.microsoft.com/office/drawing/2014/main" id="{BA87006E-E4C5-4FEC-A922-74528AD9397E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210" name="四角形: 角を丸くする 1209">
                    <a:extLst>
                      <a:ext uri="{FF2B5EF4-FFF2-40B4-BE49-F238E27FC236}">
                        <a16:creationId xmlns:a16="http://schemas.microsoft.com/office/drawing/2014/main" id="{9BA9BE03-9A3B-449C-9D2B-DA851E0AA64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1" name="四角形: 角を丸くする 1210">
                    <a:extLst>
                      <a:ext uri="{FF2B5EF4-FFF2-40B4-BE49-F238E27FC236}">
                        <a16:creationId xmlns:a16="http://schemas.microsoft.com/office/drawing/2014/main" id="{C7DCA20F-9B8B-415F-BFC1-5E8A6CAA465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2" name="四角形: 角を丸くする 1211">
                    <a:extLst>
                      <a:ext uri="{FF2B5EF4-FFF2-40B4-BE49-F238E27FC236}">
                        <a16:creationId xmlns:a16="http://schemas.microsoft.com/office/drawing/2014/main" id="{5E685127-E40A-4AA9-8E0E-4B47E993C07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3" name="四角形: 角を丸くする 1212">
                    <a:extLst>
                      <a:ext uri="{FF2B5EF4-FFF2-40B4-BE49-F238E27FC236}">
                        <a16:creationId xmlns:a16="http://schemas.microsoft.com/office/drawing/2014/main" id="{3436ECAA-F8B4-4FF0-9891-07102618E29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4" name="四角形: 角を丸くする 1213">
                    <a:extLst>
                      <a:ext uri="{FF2B5EF4-FFF2-40B4-BE49-F238E27FC236}">
                        <a16:creationId xmlns:a16="http://schemas.microsoft.com/office/drawing/2014/main" id="{0FAFE941-792D-45A5-8EC3-22C09909EEB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5" name="四角形: 角を丸くする 1214">
                    <a:extLst>
                      <a:ext uri="{FF2B5EF4-FFF2-40B4-BE49-F238E27FC236}">
                        <a16:creationId xmlns:a16="http://schemas.microsoft.com/office/drawing/2014/main" id="{91E8832F-3931-47C9-933F-62CB74DE29D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6" name="四角形: 角を丸くする 1215">
                    <a:extLst>
                      <a:ext uri="{FF2B5EF4-FFF2-40B4-BE49-F238E27FC236}">
                        <a16:creationId xmlns:a16="http://schemas.microsoft.com/office/drawing/2014/main" id="{F45B18F4-6001-4723-8BCE-739637C129C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7" name="四角形: 角を丸くする 1216">
                    <a:extLst>
                      <a:ext uri="{FF2B5EF4-FFF2-40B4-BE49-F238E27FC236}">
                        <a16:creationId xmlns:a16="http://schemas.microsoft.com/office/drawing/2014/main" id="{C14C33FC-4F5F-4E95-9F4F-C60DF7429DD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6A4E3BC6-652F-4A1C-BC37-40F01CFA7059}"/>
                  </a:ext>
                </a:extLst>
              </p:cNvPr>
              <p:cNvGrpSpPr/>
              <p:nvPr/>
            </p:nvGrpSpPr>
            <p:grpSpPr>
              <a:xfrm>
                <a:off x="1247573" y="4348163"/>
                <a:ext cx="640594" cy="654786"/>
                <a:chOff x="156427" y="4259994"/>
                <a:chExt cx="813109" cy="831124"/>
              </a:xfrm>
            </p:grpSpPr>
            <p:grpSp>
              <p:nvGrpSpPr>
                <p:cNvPr id="1192" name="グループ化 1191">
                  <a:extLst>
                    <a:ext uri="{FF2B5EF4-FFF2-40B4-BE49-F238E27FC236}">
                      <a16:creationId xmlns:a16="http://schemas.microsoft.com/office/drawing/2014/main" id="{99FB681D-D133-4FDD-A8EA-E1E5A8EEA65F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202" name="フリーフォーム: 図形 1201">
                    <a:extLst>
                      <a:ext uri="{FF2B5EF4-FFF2-40B4-BE49-F238E27FC236}">
                        <a16:creationId xmlns:a16="http://schemas.microsoft.com/office/drawing/2014/main" id="{9DD2404D-C212-424C-983D-674ECA3DC5D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3" name="台形 1202">
                    <a:extLst>
                      <a:ext uri="{FF2B5EF4-FFF2-40B4-BE49-F238E27FC236}">
                        <a16:creationId xmlns:a16="http://schemas.microsoft.com/office/drawing/2014/main" id="{9379B685-7C86-499E-9443-C935A1AB76E0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4" name="フリーフォーム: 図形 1203">
                    <a:extLst>
                      <a:ext uri="{FF2B5EF4-FFF2-40B4-BE49-F238E27FC236}">
                        <a16:creationId xmlns:a16="http://schemas.microsoft.com/office/drawing/2014/main" id="{ECF30367-AC2A-4B45-BD9D-79958950F7AD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5" name="四角形: 上の 2 つの角を丸める 1204">
                    <a:extLst>
                      <a:ext uri="{FF2B5EF4-FFF2-40B4-BE49-F238E27FC236}">
                        <a16:creationId xmlns:a16="http://schemas.microsoft.com/office/drawing/2014/main" id="{C1F9485C-DE18-439C-8198-B4425B0F2760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6" name="フリーフォーム: 図形 1205">
                    <a:extLst>
                      <a:ext uri="{FF2B5EF4-FFF2-40B4-BE49-F238E27FC236}">
                        <a16:creationId xmlns:a16="http://schemas.microsoft.com/office/drawing/2014/main" id="{EBF8BB76-E81C-4CB5-9765-726A851C28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7" name="台形 1206">
                    <a:extLst>
                      <a:ext uri="{FF2B5EF4-FFF2-40B4-BE49-F238E27FC236}">
                        <a16:creationId xmlns:a16="http://schemas.microsoft.com/office/drawing/2014/main" id="{0D56E246-F24F-4EA8-9067-9B340EF3D83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93" name="グループ化 1192">
                  <a:extLst>
                    <a:ext uri="{FF2B5EF4-FFF2-40B4-BE49-F238E27FC236}">
                      <a16:creationId xmlns:a16="http://schemas.microsoft.com/office/drawing/2014/main" id="{8118291B-E370-4FCA-898A-46D050C4DB3D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194" name="四角形: 角を丸くする 1193">
                    <a:extLst>
                      <a:ext uri="{FF2B5EF4-FFF2-40B4-BE49-F238E27FC236}">
                        <a16:creationId xmlns:a16="http://schemas.microsoft.com/office/drawing/2014/main" id="{780D668A-3CBD-4A00-ACF9-3BF876A8D1B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5" name="四角形: 角を丸くする 1194">
                    <a:extLst>
                      <a:ext uri="{FF2B5EF4-FFF2-40B4-BE49-F238E27FC236}">
                        <a16:creationId xmlns:a16="http://schemas.microsoft.com/office/drawing/2014/main" id="{1D51A126-E019-46B6-BFF9-EC03E978DCB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6" name="四角形: 角を丸くする 1195">
                    <a:extLst>
                      <a:ext uri="{FF2B5EF4-FFF2-40B4-BE49-F238E27FC236}">
                        <a16:creationId xmlns:a16="http://schemas.microsoft.com/office/drawing/2014/main" id="{F2CFA852-A12C-4491-8D5B-156DC46F795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7" name="四角形: 角を丸くする 1196">
                    <a:extLst>
                      <a:ext uri="{FF2B5EF4-FFF2-40B4-BE49-F238E27FC236}">
                        <a16:creationId xmlns:a16="http://schemas.microsoft.com/office/drawing/2014/main" id="{711E2DBC-CA05-42DF-832B-BAD3232777F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8" name="四角形: 角を丸くする 1197">
                    <a:extLst>
                      <a:ext uri="{FF2B5EF4-FFF2-40B4-BE49-F238E27FC236}">
                        <a16:creationId xmlns:a16="http://schemas.microsoft.com/office/drawing/2014/main" id="{18618631-A3E8-4BCF-A65E-E1B91666DCB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9" name="四角形: 角を丸くする 1198">
                    <a:extLst>
                      <a:ext uri="{FF2B5EF4-FFF2-40B4-BE49-F238E27FC236}">
                        <a16:creationId xmlns:a16="http://schemas.microsoft.com/office/drawing/2014/main" id="{E992967F-44F3-49DC-9CAB-DB54DD5B2D5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0" name="四角形: 角を丸くする 1199">
                    <a:extLst>
                      <a:ext uri="{FF2B5EF4-FFF2-40B4-BE49-F238E27FC236}">
                        <a16:creationId xmlns:a16="http://schemas.microsoft.com/office/drawing/2014/main" id="{E71FE0BE-1B61-4322-8A04-8D7618CBB68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1" name="四角形: 角を丸くする 1200">
                    <a:extLst>
                      <a:ext uri="{FF2B5EF4-FFF2-40B4-BE49-F238E27FC236}">
                        <a16:creationId xmlns:a16="http://schemas.microsoft.com/office/drawing/2014/main" id="{8B832EB7-50F5-41BE-86D5-8B5166C5DDB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FD0B3C39-2C9F-417C-8768-FE2D656019EA}"/>
                  </a:ext>
                </a:extLst>
              </p:cNvPr>
              <p:cNvGrpSpPr/>
              <p:nvPr/>
            </p:nvGrpSpPr>
            <p:grpSpPr>
              <a:xfrm>
                <a:off x="2138161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F6ECC749-0C95-4088-9CE2-B9BCD47ED1DE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77" name="グループ化 1176">
                  <a:extLst>
                    <a:ext uri="{FF2B5EF4-FFF2-40B4-BE49-F238E27FC236}">
                      <a16:creationId xmlns:a16="http://schemas.microsoft.com/office/drawing/2014/main" id="{054956FB-6BCF-4D45-8DA9-70BC9907A61E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188" name="フリーフォーム: 図形 1187">
                    <a:extLst>
                      <a:ext uri="{FF2B5EF4-FFF2-40B4-BE49-F238E27FC236}">
                        <a16:creationId xmlns:a16="http://schemas.microsoft.com/office/drawing/2014/main" id="{4122F1DA-E121-43C9-9F01-FD679FF6AFA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9" name="四角形: 上の 2 つの角を丸める 1188">
                    <a:extLst>
                      <a:ext uri="{FF2B5EF4-FFF2-40B4-BE49-F238E27FC236}">
                        <a16:creationId xmlns:a16="http://schemas.microsoft.com/office/drawing/2014/main" id="{A32E949D-21C0-4E3F-8CFE-5B0FE73DF551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0" name="フリーフォーム: 図形 1189">
                    <a:extLst>
                      <a:ext uri="{FF2B5EF4-FFF2-40B4-BE49-F238E27FC236}">
                        <a16:creationId xmlns:a16="http://schemas.microsoft.com/office/drawing/2014/main" id="{B1786FED-0EE1-4E35-AA9C-C9907EBAD6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1" name="台形 1190">
                    <a:extLst>
                      <a:ext uri="{FF2B5EF4-FFF2-40B4-BE49-F238E27FC236}">
                        <a16:creationId xmlns:a16="http://schemas.microsoft.com/office/drawing/2014/main" id="{C9113523-023E-4BB3-BAD2-E4275156B1B2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D0CFF9C0-56EB-42EA-AEF1-1640B687B3AE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79" name="グループ化 1178">
                  <a:extLst>
                    <a:ext uri="{FF2B5EF4-FFF2-40B4-BE49-F238E27FC236}">
                      <a16:creationId xmlns:a16="http://schemas.microsoft.com/office/drawing/2014/main" id="{4C73F020-5A36-4130-8504-5C10A6322152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180" name="四角形: 角を丸くする 1179">
                    <a:extLst>
                      <a:ext uri="{FF2B5EF4-FFF2-40B4-BE49-F238E27FC236}">
                        <a16:creationId xmlns:a16="http://schemas.microsoft.com/office/drawing/2014/main" id="{D127C3A5-5F46-4A3C-9B99-C1124685A60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四角形: 角を丸くする 1180">
                    <a:extLst>
                      <a:ext uri="{FF2B5EF4-FFF2-40B4-BE49-F238E27FC236}">
                        <a16:creationId xmlns:a16="http://schemas.microsoft.com/office/drawing/2014/main" id="{47BFA0DD-491D-4D85-A92D-AC6B06CAFFC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2" name="四角形: 角を丸くする 1181">
                    <a:extLst>
                      <a:ext uri="{FF2B5EF4-FFF2-40B4-BE49-F238E27FC236}">
                        <a16:creationId xmlns:a16="http://schemas.microsoft.com/office/drawing/2014/main" id="{37D67999-0577-4393-AF0E-6EDA4EF4BF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3" name="四角形: 角を丸くする 1182">
                    <a:extLst>
                      <a:ext uri="{FF2B5EF4-FFF2-40B4-BE49-F238E27FC236}">
                        <a16:creationId xmlns:a16="http://schemas.microsoft.com/office/drawing/2014/main" id="{4ED0DCE6-EA80-4BA9-A03C-42EA77E998A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4" name="四角形: 角を丸くする 1183">
                    <a:extLst>
                      <a:ext uri="{FF2B5EF4-FFF2-40B4-BE49-F238E27FC236}">
                        <a16:creationId xmlns:a16="http://schemas.microsoft.com/office/drawing/2014/main" id="{FB44B3D6-A718-4561-9E77-B227E7A667F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5" name="四角形: 角を丸くする 1184">
                    <a:extLst>
                      <a:ext uri="{FF2B5EF4-FFF2-40B4-BE49-F238E27FC236}">
                        <a16:creationId xmlns:a16="http://schemas.microsoft.com/office/drawing/2014/main" id="{35CB3EBB-5D01-4FC4-8493-140D3F592D3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6" name="四角形: 角を丸くする 1185">
                    <a:extLst>
                      <a:ext uri="{FF2B5EF4-FFF2-40B4-BE49-F238E27FC236}">
                        <a16:creationId xmlns:a16="http://schemas.microsoft.com/office/drawing/2014/main" id="{4912D938-D837-4D30-BDC2-214D6246BAB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7" name="四角形: 角を丸くする 1186">
                    <a:extLst>
                      <a:ext uri="{FF2B5EF4-FFF2-40B4-BE49-F238E27FC236}">
                        <a16:creationId xmlns:a16="http://schemas.microsoft.com/office/drawing/2014/main" id="{ACC5BDC9-F4C6-4CEA-A744-0F2CEBEFE07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1608" name="テキスト ボックス 1607">
            <a:extLst>
              <a:ext uri="{FF2B5EF4-FFF2-40B4-BE49-F238E27FC236}">
                <a16:creationId xmlns:a16="http://schemas.microsoft.com/office/drawing/2014/main" id="{FB09D7CE-98AC-41C4-805E-675584EC2590}"/>
              </a:ext>
            </a:extLst>
          </p:cNvPr>
          <p:cNvSpPr txBox="1"/>
          <p:nvPr/>
        </p:nvSpPr>
        <p:spPr>
          <a:xfrm>
            <a:off x="546109" y="631292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竿灯まつり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92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秋田県と言えば・・・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きりたんぽ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きりたんぽ鍋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A3E44B-165A-43E8-981B-9835D48618F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竿灯まつり</a:t>
            </a:r>
          </a:p>
        </p:txBody>
      </p: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id="{8EFAFC64-7E11-4450-AA28-1825E92B2FB8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なまはげ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42A3A445-305C-40DE-8F66-4BDD7091D2A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なまはげ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BF6601C4-2FFD-4FA8-BF30-65A6E93E3E46}"/>
              </a:ext>
            </a:extLst>
          </p:cNvPr>
          <p:cNvGrpSpPr/>
          <p:nvPr/>
        </p:nvGrpSpPr>
        <p:grpSpPr>
          <a:xfrm>
            <a:off x="827212" y="3921615"/>
            <a:ext cx="2414516" cy="2427189"/>
            <a:chOff x="1007500" y="2605144"/>
            <a:chExt cx="1516748" cy="1524709"/>
          </a:xfrm>
        </p:grpSpPr>
        <p:sp>
          <p:nvSpPr>
            <p:cNvPr id="366" name="アーチ 365">
              <a:extLst>
                <a:ext uri="{FF2B5EF4-FFF2-40B4-BE49-F238E27FC236}">
                  <a16:creationId xmlns:a16="http://schemas.microsoft.com/office/drawing/2014/main" id="{0F20E101-10F2-4C47-9458-094884D233C0}"/>
                </a:ext>
              </a:extLst>
            </p:cNvPr>
            <p:cNvSpPr/>
            <p:nvPr/>
          </p:nvSpPr>
          <p:spPr>
            <a:xfrm rot="10860949">
              <a:off x="1096785" y="2844097"/>
              <a:ext cx="614363" cy="614363"/>
            </a:xfrm>
            <a:prstGeom prst="blockArc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7" name="アーチ 366">
              <a:extLst>
                <a:ext uri="{FF2B5EF4-FFF2-40B4-BE49-F238E27FC236}">
                  <a16:creationId xmlns:a16="http://schemas.microsoft.com/office/drawing/2014/main" id="{39B20703-412D-460A-8B34-6EE58967ECDC}"/>
                </a:ext>
              </a:extLst>
            </p:cNvPr>
            <p:cNvSpPr/>
            <p:nvPr/>
          </p:nvSpPr>
          <p:spPr>
            <a:xfrm>
              <a:off x="1776348" y="3315142"/>
              <a:ext cx="614363" cy="614363"/>
            </a:xfrm>
            <a:prstGeom prst="blockArc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9D67B5FB-9C8A-400B-BF3C-CCB58E8E19E7}"/>
                </a:ext>
              </a:extLst>
            </p:cNvPr>
            <p:cNvSpPr/>
            <p:nvPr/>
          </p:nvSpPr>
          <p:spPr>
            <a:xfrm>
              <a:off x="1434302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CC9E7B87-BC07-4037-A67A-133CDAD432A8}"/>
                </a:ext>
              </a:extLst>
            </p:cNvPr>
            <p:cNvSpPr/>
            <p:nvPr/>
          </p:nvSpPr>
          <p:spPr>
            <a:xfrm flipH="1">
              <a:off x="1872055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63BD69F8-1EA4-4755-B906-53964B532FF0}"/>
                </a:ext>
              </a:extLst>
            </p:cNvPr>
            <p:cNvSpPr/>
            <p:nvPr/>
          </p:nvSpPr>
          <p:spPr>
            <a:xfrm>
              <a:off x="1335880" y="3083242"/>
              <a:ext cx="952502" cy="714374"/>
            </a:xfrm>
            <a:custGeom>
              <a:avLst/>
              <a:gdLst>
                <a:gd name="connsiteX0" fmla="*/ 476251 w 952502"/>
                <a:gd name="connsiteY0" fmla="*/ 0 h 714374"/>
                <a:gd name="connsiteX1" fmla="*/ 532660 w 952502"/>
                <a:gd name="connsiteY1" fmla="*/ 26870 h 714374"/>
                <a:gd name="connsiteX2" fmla="*/ 599514 w 952502"/>
                <a:gd name="connsiteY2" fmla="*/ 9122 h 714374"/>
                <a:gd name="connsiteX3" fmla="*/ 641626 w 952502"/>
                <a:gd name="connsiteY3" fmla="*/ 43281 h 714374"/>
                <a:gd name="connsiteX4" fmla="*/ 714377 w 952502"/>
                <a:gd name="connsiteY4" fmla="*/ 35867 h 714374"/>
                <a:gd name="connsiteX5" fmla="*/ 739327 w 952502"/>
                <a:gd name="connsiteY5" fmla="*/ 74990 h 714374"/>
                <a:gd name="connsiteX6" fmla="*/ 813011 w 952502"/>
                <a:gd name="connsiteY6" fmla="*/ 78411 h 714374"/>
                <a:gd name="connsiteX7" fmla="*/ 819097 w 952502"/>
                <a:gd name="connsiteY7" fmla="*/ 119831 h 714374"/>
                <a:gd name="connsiteX8" fmla="*/ 888696 w 952502"/>
                <a:gd name="connsiteY8" fmla="*/ 133856 h 714374"/>
                <a:gd name="connsiteX9" fmla="*/ 875506 w 952502"/>
                <a:gd name="connsiteY9" fmla="*/ 174751 h 714374"/>
                <a:gd name="connsiteX10" fmla="*/ 936274 w 952502"/>
                <a:gd name="connsiteY10" fmla="*/ 198423 h 714374"/>
                <a:gd name="connsiteX11" fmla="*/ 904702 w 952502"/>
                <a:gd name="connsiteY11" fmla="*/ 236003 h 714374"/>
                <a:gd name="connsiteX12" fmla="*/ 952502 w 952502"/>
                <a:gd name="connsiteY12" fmla="*/ 267712 h 714374"/>
                <a:gd name="connsiteX13" fmla="*/ 904702 w 952502"/>
                <a:gd name="connsiteY13" fmla="*/ 299421 h 714374"/>
                <a:gd name="connsiteX14" fmla="*/ 936274 w 952502"/>
                <a:gd name="connsiteY14" fmla="*/ 337001 h 714374"/>
                <a:gd name="connsiteX15" fmla="*/ 875506 w 952502"/>
                <a:gd name="connsiteY15" fmla="*/ 360673 h 714374"/>
                <a:gd name="connsiteX16" fmla="*/ 888696 w 952502"/>
                <a:gd name="connsiteY16" fmla="*/ 401568 h 714374"/>
                <a:gd name="connsiteX17" fmla="*/ 819097 w 952502"/>
                <a:gd name="connsiteY17" fmla="*/ 415593 h 714374"/>
                <a:gd name="connsiteX18" fmla="*/ 813011 w 952502"/>
                <a:gd name="connsiteY18" fmla="*/ 457013 h 714374"/>
                <a:gd name="connsiteX19" fmla="*/ 776545 w 952502"/>
                <a:gd name="connsiteY19" fmla="*/ 458706 h 714374"/>
                <a:gd name="connsiteX20" fmla="*/ 767597 w 952502"/>
                <a:gd name="connsiteY20" fmla="*/ 471416 h 714374"/>
                <a:gd name="connsiteX21" fmla="*/ 800101 w 952502"/>
                <a:gd name="connsiteY21" fmla="*/ 497145 h 714374"/>
                <a:gd name="connsiteX22" fmla="*/ 767597 w 952502"/>
                <a:gd name="connsiteY22" fmla="*/ 522874 h 714374"/>
                <a:gd name="connsiteX23" fmla="*/ 789066 w 952502"/>
                <a:gd name="connsiteY23" fmla="*/ 553368 h 714374"/>
                <a:gd name="connsiteX24" fmla="*/ 747744 w 952502"/>
                <a:gd name="connsiteY24" fmla="*/ 572576 h 714374"/>
                <a:gd name="connsiteX25" fmla="*/ 756713 w 952502"/>
                <a:gd name="connsiteY25" fmla="*/ 605760 h 714374"/>
                <a:gd name="connsiteX26" fmla="*/ 709386 w 952502"/>
                <a:gd name="connsiteY26" fmla="*/ 617140 h 714374"/>
                <a:gd name="connsiteX27" fmla="*/ 705248 w 952502"/>
                <a:gd name="connsiteY27" fmla="*/ 650749 h 714374"/>
                <a:gd name="connsiteX28" fmla="*/ 655142 w 952502"/>
                <a:gd name="connsiteY28" fmla="*/ 653525 h 714374"/>
                <a:gd name="connsiteX29" fmla="*/ 638176 w 952502"/>
                <a:gd name="connsiteY29" fmla="*/ 685271 h 714374"/>
                <a:gd name="connsiteX30" fmla="*/ 588706 w 952502"/>
                <a:gd name="connsiteY30" fmla="*/ 679254 h 714374"/>
                <a:gd name="connsiteX31" fmla="*/ 560070 w 952502"/>
                <a:gd name="connsiteY31" fmla="*/ 706972 h 714374"/>
                <a:gd name="connsiteX32" fmla="*/ 514609 w 952502"/>
                <a:gd name="connsiteY32" fmla="*/ 692571 h 714374"/>
                <a:gd name="connsiteX33" fmla="*/ 476251 w 952502"/>
                <a:gd name="connsiteY33" fmla="*/ 714374 h 714374"/>
                <a:gd name="connsiteX34" fmla="*/ 437893 w 952502"/>
                <a:gd name="connsiteY34" fmla="*/ 692571 h 714374"/>
                <a:gd name="connsiteX35" fmla="*/ 392432 w 952502"/>
                <a:gd name="connsiteY35" fmla="*/ 706972 h 714374"/>
                <a:gd name="connsiteX36" fmla="*/ 363796 w 952502"/>
                <a:gd name="connsiteY36" fmla="*/ 679254 h 714374"/>
                <a:gd name="connsiteX37" fmla="*/ 314326 w 952502"/>
                <a:gd name="connsiteY37" fmla="*/ 685271 h 714374"/>
                <a:gd name="connsiteX38" fmla="*/ 297360 w 952502"/>
                <a:gd name="connsiteY38" fmla="*/ 653525 h 714374"/>
                <a:gd name="connsiteX39" fmla="*/ 247254 w 952502"/>
                <a:gd name="connsiteY39" fmla="*/ 650749 h 714374"/>
                <a:gd name="connsiteX40" fmla="*/ 243116 w 952502"/>
                <a:gd name="connsiteY40" fmla="*/ 617140 h 714374"/>
                <a:gd name="connsiteX41" fmla="*/ 195789 w 952502"/>
                <a:gd name="connsiteY41" fmla="*/ 605760 h 714374"/>
                <a:gd name="connsiteX42" fmla="*/ 204758 w 952502"/>
                <a:gd name="connsiteY42" fmla="*/ 572576 h 714374"/>
                <a:gd name="connsiteX43" fmla="*/ 163436 w 952502"/>
                <a:gd name="connsiteY43" fmla="*/ 553368 h 714374"/>
                <a:gd name="connsiteX44" fmla="*/ 184905 w 952502"/>
                <a:gd name="connsiteY44" fmla="*/ 522874 h 714374"/>
                <a:gd name="connsiteX45" fmla="*/ 152401 w 952502"/>
                <a:gd name="connsiteY45" fmla="*/ 497145 h 714374"/>
                <a:gd name="connsiteX46" fmla="*/ 184905 w 952502"/>
                <a:gd name="connsiteY46" fmla="*/ 471416 h 714374"/>
                <a:gd name="connsiteX47" fmla="*/ 175957 w 952502"/>
                <a:gd name="connsiteY47" fmla="*/ 458706 h 714374"/>
                <a:gd name="connsiteX48" fmla="*/ 139491 w 952502"/>
                <a:gd name="connsiteY48" fmla="*/ 457013 h 714374"/>
                <a:gd name="connsiteX49" fmla="*/ 133405 w 952502"/>
                <a:gd name="connsiteY49" fmla="*/ 415593 h 714374"/>
                <a:gd name="connsiteX50" fmla="*/ 63806 w 952502"/>
                <a:gd name="connsiteY50" fmla="*/ 401568 h 714374"/>
                <a:gd name="connsiteX51" fmla="*/ 76996 w 952502"/>
                <a:gd name="connsiteY51" fmla="*/ 360673 h 714374"/>
                <a:gd name="connsiteX52" fmla="*/ 16228 w 952502"/>
                <a:gd name="connsiteY52" fmla="*/ 337001 h 714374"/>
                <a:gd name="connsiteX53" fmla="*/ 47800 w 952502"/>
                <a:gd name="connsiteY53" fmla="*/ 299421 h 714374"/>
                <a:gd name="connsiteX54" fmla="*/ 0 w 952502"/>
                <a:gd name="connsiteY54" fmla="*/ 267712 h 714374"/>
                <a:gd name="connsiteX55" fmla="*/ 47800 w 952502"/>
                <a:gd name="connsiteY55" fmla="*/ 236003 h 714374"/>
                <a:gd name="connsiteX56" fmla="*/ 16228 w 952502"/>
                <a:gd name="connsiteY56" fmla="*/ 198423 h 714374"/>
                <a:gd name="connsiteX57" fmla="*/ 76996 w 952502"/>
                <a:gd name="connsiteY57" fmla="*/ 174751 h 714374"/>
                <a:gd name="connsiteX58" fmla="*/ 63806 w 952502"/>
                <a:gd name="connsiteY58" fmla="*/ 133856 h 714374"/>
                <a:gd name="connsiteX59" fmla="*/ 133405 w 952502"/>
                <a:gd name="connsiteY59" fmla="*/ 119831 h 714374"/>
                <a:gd name="connsiteX60" fmla="*/ 139491 w 952502"/>
                <a:gd name="connsiteY60" fmla="*/ 78411 h 714374"/>
                <a:gd name="connsiteX61" fmla="*/ 213175 w 952502"/>
                <a:gd name="connsiteY61" fmla="*/ 74990 h 714374"/>
                <a:gd name="connsiteX62" fmla="*/ 238126 w 952502"/>
                <a:gd name="connsiteY62" fmla="*/ 35867 h 714374"/>
                <a:gd name="connsiteX63" fmla="*/ 310876 w 952502"/>
                <a:gd name="connsiteY63" fmla="*/ 43281 h 714374"/>
                <a:gd name="connsiteX64" fmla="*/ 352988 w 952502"/>
                <a:gd name="connsiteY64" fmla="*/ 9122 h 714374"/>
                <a:gd name="connsiteX65" fmla="*/ 419842 w 952502"/>
                <a:gd name="connsiteY65" fmla="*/ 26870 h 714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952502" h="714374">
                  <a:moveTo>
                    <a:pt x="476251" y="0"/>
                  </a:moveTo>
                  <a:lnTo>
                    <a:pt x="532660" y="26870"/>
                  </a:lnTo>
                  <a:lnTo>
                    <a:pt x="599514" y="9122"/>
                  </a:lnTo>
                  <a:lnTo>
                    <a:pt x="641626" y="43281"/>
                  </a:lnTo>
                  <a:lnTo>
                    <a:pt x="714377" y="35867"/>
                  </a:lnTo>
                  <a:lnTo>
                    <a:pt x="739327" y="74990"/>
                  </a:lnTo>
                  <a:lnTo>
                    <a:pt x="813011" y="78411"/>
                  </a:lnTo>
                  <a:lnTo>
                    <a:pt x="819097" y="119831"/>
                  </a:lnTo>
                  <a:lnTo>
                    <a:pt x="888696" y="133856"/>
                  </a:lnTo>
                  <a:lnTo>
                    <a:pt x="875506" y="174751"/>
                  </a:lnTo>
                  <a:lnTo>
                    <a:pt x="936274" y="198423"/>
                  </a:lnTo>
                  <a:lnTo>
                    <a:pt x="904702" y="236003"/>
                  </a:lnTo>
                  <a:lnTo>
                    <a:pt x="952502" y="267712"/>
                  </a:lnTo>
                  <a:lnTo>
                    <a:pt x="904702" y="299421"/>
                  </a:lnTo>
                  <a:lnTo>
                    <a:pt x="936274" y="337001"/>
                  </a:lnTo>
                  <a:lnTo>
                    <a:pt x="875506" y="360673"/>
                  </a:lnTo>
                  <a:lnTo>
                    <a:pt x="888696" y="401568"/>
                  </a:lnTo>
                  <a:lnTo>
                    <a:pt x="819097" y="415593"/>
                  </a:lnTo>
                  <a:lnTo>
                    <a:pt x="813011" y="457013"/>
                  </a:lnTo>
                  <a:lnTo>
                    <a:pt x="776545" y="458706"/>
                  </a:lnTo>
                  <a:lnTo>
                    <a:pt x="767597" y="471416"/>
                  </a:lnTo>
                  <a:lnTo>
                    <a:pt x="800101" y="497145"/>
                  </a:lnTo>
                  <a:lnTo>
                    <a:pt x="767597" y="522874"/>
                  </a:lnTo>
                  <a:lnTo>
                    <a:pt x="789066" y="553368"/>
                  </a:lnTo>
                  <a:lnTo>
                    <a:pt x="747744" y="572576"/>
                  </a:lnTo>
                  <a:lnTo>
                    <a:pt x="756713" y="605760"/>
                  </a:lnTo>
                  <a:lnTo>
                    <a:pt x="709386" y="617140"/>
                  </a:lnTo>
                  <a:lnTo>
                    <a:pt x="705248" y="650749"/>
                  </a:lnTo>
                  <a:lnTo>
                    <a:pt x="655142" y="653525"/>
                  </a:lnTo>
                  <a:lnTo>
                    <a:pt x="638176" y="685271"/>
                  </a:lnTo>
                  <a:lnTo>
                    <a:pt x="588706" y="679254"/>
                  </a:lnTo>
                  <a:lnTo>
                    <a:pt x="560070" y="706972"/>
                  </a:lnTo>
                  <a:lnTo>
                    <a:pt x="514609" y="692571"/>
                  </a:lnTo>
                  <a:lnTo>
                    <a:pt x="476251" y="714374"/>
                  </a:lnTo>
                  <a:lnTo>
                    <a:pt x="437893" y="692571"/>
                  </a:lnTo>
                  <a:lnTo>
                    <a:pt x="392432" y="706972"/>
                  </a:lnTo>
                  <a:lnTo>
                    <a:pt x="363796" y="679254"/>
                  </a:lnTo>
                  <a:lnTo>
                    <a:pt x="314326" y="685271"/>
                  </a:lnTo>
                  <a:lnTo>
                    <a:pt x="297360" y="653525"/>
                  </a:lnTo>
                  <a:lnTo>
                    <a:pt x="247254" y="650749"/>
                  </a:lnTo>
                  <a:lnTo>
                    <a:pt x="243116" y="617140"/>
                  </a:lnTo>
                  <a:lnTo>
                    <a:pt x="195789" y="605760"/>
                  </a:lnTo>
                  <a:lnTo>
                    <a:pt x="204758" y="572576"/>
                  </a:lnTo>
                  <a:lnTo>
                    <a:pt x="163436" y="553368"/>
                  </a:lnTo>
                  <a:lnTo>
                    <a:pt x="184905" y="522874"/>
                  </a:lnTo>
                  <a:lnTo>
                    <a:pt x="152401" y="497145"/>
                  </a:lnTo>
                  <a:lnTo>
                    <a:pt x="184905" y="471416"/>
                  </a:lnTo>
                  <a:lnTo>
                    <a:pt x="175957" y="458706"/>
                  </a:lnTo>
                  <a:lnTo>
                    <a:pt x="139491" y="457013"/>
                  </a:lnTo>
                  <a:lnTo>
                    <a:pt x="133405" y="415593"/>
                  </a:lnTo>
                  <a:lnTo>
                    <a:pt x="63806" y="401568"/>
                  </a:lnTo>
                  <a:lnTo>
                    <a:pt x="76996" y="360673"/>
                  </a:lnTo>
                  <a:lnTo>
                    <a:pt x="16228" y="337001"/>
                  </a:lnTo>
                  <a:lnTo>
                    <a:pt x="47800" y="299421"/>
                  </a:lnTo>
                  <a:lnTo>
                    <a:pt x="0" y="267712"/>
                  </a:lnTo>
                  <a:lnTo>
                    <a:pt x="47800" y="236003"/>
                  </a:lnTo>
                  <a:lnTo>
                    <a:pt x="16228" y="198423"/>
                  </a:lnTo>
                  <a:lnTo>
                    <a:pt x="76996" y="174751"/>
                  </a:lnTo>
                  <a:lnTo>
                    <a:pt x="63806" y="133856"/>
                  </a:lnTo>
                  <a:lnTo>
                    <a:pt x="133405" y="119831"/>
                  </a:lnTo>
                  <a:lnTo>
                    <a:pt x="139491" y="78411"/>
                  </a:lnTo>
                  <a:lnTo>
                    <a:pt x="213175" y="74990"/>
                  </a:lnTo>
                  <a:lnTo>
                    <a:pt x="238126" y="35867"/>
                  </a:lnTo>
                  <a:lnTo>
                    <a:pt x="310876" y="43281"/>
                  </a:lnTo>
                  <a:lnTo>
                    <a:pt x="352988" y="9122"/>
                  </a:lnTo>
                  <a:lnTo>
                    <a:pt x="419842" y="26870"/>
                  </a:lnTo>
                  <a:close/>
                </a:path>
              </a:pathLst>
            </a:custGeom>
            <a:pattFill prst="dashUpDiag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星: 24 pt 370">
              <a:extLst>
                <a:ext uri="{FF2B5EF4-FFF2-40B4-BE49-F238E27FC236}">
                  <a16:creationId xmlns:a16="http://schemas.microsoft.com/office/drawing/2014/main" id="{AF56E858-698B-419E-8476-0D958BE16A78}"/>
                </a:ext>
              </a:extLst>
            </p:cNvPr>
            <p:cNvSpPr/>
            <p:nvPr/>
          </p:nvSpPr>
          <p:spPr>
            <a:xfrm>
              <a:off x="1458118" y="2625596"/>
              <a:ext cx="708025" cy="847725"/>
            </a:xfrm>
            <a:prstGeom prst="star24">
              <a:avLst>
                <a:gd name="adj" fmla="val 45370"/>
              </a:avLst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楕円 462">
              <a:extLst>
                <a:ext uri="{FF2B5EF4-FFF2-40B4-BE49-F238E27FC236}">
                  <a16:creationId xmlns:a16="http://schemas.microsoft.com/office/drawing/2014/main" id="{06C7A601-0038-49EF-81FA-27FC0A9D76ED}"/>
                </a:ext>
              </a:extLst>
            </p:cNvPr>
            <p:cNvSpPr/>
            <p:nvPr/>
          </p:nvSpPr>
          <p:spPr>
            <a:xfrm>
              <a:off x="1551383" y="2758947"/>
              <a:ext cx="521494" cy="51197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二等辺三角形 372">
              <a:extLst>
                <a:ext uri="{FF2B5EF4-FFF2-40B4-BE49-F238E27FC236}">
                  <a16:creationId xmlns:a16="http://schemas.microsoft.com/office/drawing/2014/main" id="{27E95A90-DE2E-4A1F-9518-CF939754CED6}"/>
                </a:ext>
              </a:extLst>
            </p:cNvPr>
            <p:cNvSpPr/>
            <p:nvPr/>
          </p:nvSpPr>
          <p:spPr>
            <a:xfrm rot="19800000">
              <a:off x="1591065" y="2639688"/>
              <a:ext cx="102156" cy="122013"/>
            </a:xfrm>
            <a:prstGeom prst="triangl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二等辺三角形 373">
              <a:extLst>
                <a:ext uri="{FF2B5EF4-FFF2-40B4-BE49-F238E27FC236}">
                  <a16:creationId xmlns:a16="http://schemas.microsoft.com/office/drawing/2014/main" id="{0D486E63-541B-4006-BC4E-8CD78F96E6FE}"/>
                </a:ext>
              </a:extLst>
            </p:cNvPr>
            <p:cNvSpPr/>
            <p:nvPr/>
          </p:nvSpPr>
          <p:spPr>
            <a:xfrm rot="1800000" flipH="1">
              <a:off x="1947062" y="2639687"/>
              <a:ext cx="102156" cy="122013"/>
            </a:xfrm>
            <a:prstGeom prst="triangl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462">
              <a:extLst>
                <a:ext uri="{FF2B5EF4-FFF2-40B4-BE49-F238E27FC236}">
                  <a16:creationId xmlns:a16="http://schemas.microsoft.com/office/drawing/2014/main" id="{AB518696-A1A8-44EC-914D-D371D9C9F1EA}"/>
                </a:ext>
              </a:extLst>
            </p:cNvPr>
            <p:cNvSpPr/>
            <p:nvPr/>
          </p:nvSpPr>
          <p:spPr>
            <a:xfrm rot="10800000">
              <a:off x="1622278" y="3074194"/>
              <a:ext cx="381978" cy="124152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389012"/>
                <a:gd name="connsiteX1" fmla="*/ 263128 w 521494"/>
                <a:gd name="connsiteY1" fmla="*/ 0 h 389012"/>
                <a:gd name="connsiteX2" fmla="*/ 521494 w 521494"/>
                <a:gd name="connsiteY2" fmla="*/ 370285 h 389012"/>
                <a:gd name="connsiteX3" fmla="*/ 260747 w 521494"/>
                <a:gd name="connsiteY3" fmla="*/ 256253 h 389012"/>
                <a:gd name="connsiteX4" fmla="*/ 0 w 521494"/>
                <a:gd name="connsiteY4" fmla="*/ 370285 h 389012"/>
                <a:gd name="connsiteX0" fmla="*/ 0 w 521494"/>
                <a:gd name="connsiteY0" fmla="*/ 293572 h 312299"/>
                <a:gd name="connsiteX1" fmla="*/ 259828 w 521494"/>
                <a:gd name="connsiteY1" fmla="*/ 0 h 312299"/>
                <a:gd name="connsiteX2" fmla="*/ 521494 w 521494"/>
                <a:gd name="connsiteY2" fmla="*/ 293572 h 312299"/>
                <a:gd name="connsiteX3" fmla="*/ 260747 w 521494"/>
                <a:gd name="connsiteY3" fmla="*/ 179540 h 312299"/>
                <a:gd name="connsiteX4" fmla="*/ 0 w 521494"/>
                <a:gd name="connsiteY4" fmla="*/ 293572 h 312299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3895"/>
                <a:gd name="connsiteY0" fmla="*/ 328298 h 366197"/>
                <a:gd name="connsiteX1" fmla="*/ 259828 w 523895"/>
                <a:gd name="connsiteY1" fmla="*/ 34726 h 366197"/>
                <a:gd name="connsiteX2" fmla="*/ 521494 w 523895"/>
                <a:gd name="connsiteY2" fmla="*/ 328298 h 366197"/>
                <a:gd name="connsiteX3" fmla="*/ 260747 w 523895"/>
                <a:gd name="connsiteY3" fmla="*/ 214266 h 366197"/>
                <a:gd name="connsiteX4" fmla="*/ 0 w 523895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448" h="366197">
                  <a:moveTo>
                    <a:pt x="5553" y="328298"/>
                  </a:moveTo>
                  <a:cubicBezTo>
                    <a:pt x="-20853" y="250047"/>
                    <a:pt x="43878" y="-84606"/>
                    <a:pt x="265381" y="34726"/>
                  </a:cubicBezTo>
                  <a:cubicBezTo>
                    <a:pt x="476984" y="-101655"/>
                    <a:pt x="543551" y="198905"/>
                    <a:pt x="527047" y="328298"/>
                  </a:cubicBezTo>
                  <a:cubicBezTo>
                    <a:pt x="510543" y="457691"/>
                    <a:pt x="410307" y="214266"/>
                    <a:pt x="266300" y="214266"/>
                  </a:cubicBezTo>
                  <a:cubicBezTo>
                    <a:pt x="122293" y="214266"/>
                    <a:pt x="31959" y="406549"/>
                    <a:pt x="5553" y="32829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楕円 462">
              <a:extLst>
                <a:ext uri="{FF2B5EF4-FFF2-40B4-BE49-F238E27FC236}">
                  <a16:creationId xmlns:a16="http://schemas.microsoft.com/office/drawing/2014/main" id="{2878BF49-6DFE-40B6-B8D2-9027344D0C54}"/>
                </a:ext>
              </a:extLst>
            </p:cNvPr>
            <p:cNvSpPr/>
            <p:nvPr/>
          </p:nvSpPr>
          <p:spPr>
            <a:xfrm>
              <a:off x="1752597" y="2984182"/>
              <a:ext cx="119066" cy="17675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弦 376">
              <a:extLst>
                <a:ext uri="{FF2B5EF4-FFF2-40B4-BE49-F238E27FC236}">
                  <a16:creationId xmlns:a16="http://schemas.microsoft.com/office/drawing/2014/main" id="{F427689A-A48E-4ADF-9D10-292F59A20728}"/>
                </a:ext>
              </a:extLst>
            </p:cNvPr>
            <p:cNvSpPr/>
            <p:nvPr/>
          </p:nvSpPr>
          <p:spPr>
            <a:xfrm>
              <a:off x="1642143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弦 377">
              <a:extLst>
                <a:ext uri="{FF2B5EF4-FFF2-40B4-BE49-F238E27FC236}">
                  <a16:creationId xmlns:a16="http://schemas.microsoft.com/office/drawing/2014/main" id="{FFF3E7D6-5708-4980-AF67-AE19B6000B9B}"/>
                </a:ext>
              </a:extLst>
            </p:cNvPr>
            <p:cNvSpPr/>
            <p:nvPr/>
          </p:nvSpPr>
          <p:spPr>
            <a:xfrm flipH="1">
              <a:off x="1856083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弦 378">
              <a:extLst>
                <a:ext uri="{FF2B5EF4-FFF2-40B4-BE49-F238E27FC236}">
                  <a16:creationId xmlns:a16="http://schemas.microsoft.com/office/drawing/2014/main" id="{951CE56E-414E-4C25-AA85-3AA09F24DABF}"/>
                </a:ext>
              </a:extLst>
            </p:cNvPr>
            <p:cNvSpPr/>
            <p:nvPr/>
          </p:nvSpPr>
          <p:spPr>
            <a:xfrm>
              <a:off x="1676400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弦 379">
              <a:extLst>
                <a:ext uri="{FF2B5EF4-FFF2-40B4-BE49-F238E27FC236}">
                  <a16:creationId xmlns:a16="http://schemas.microsoft.com/office/drawing/2014/main" id="{B7D9116F-1271-4015-B7B0-3DBC1BFBBD48}"/>
                </a:ext>
              </a:extLst>
            </p:cNvPr>
            <p:cNvSpPr/>
            <p:nvPr/>
          </p:nvSpPr>
          <p:spPr>
            <a:xfrm flipH="1">
              <a:off x="1873672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台形 380">
              <a:extLst>
                <a:ext uri="{FF2B5EF4-FFF2-40B4-BE49-F238E27FC236}">
                  <a16:creationId xmlns:a16="http://schemas.microsoft.com/office/drawing/2014/main" id="{304462C4-4109-4A81-818F-A1D7AB23C946}"/>
                </a:ext>
              </a:extLst>
            </p:cNvPr>
            <p:cNvSpPr/>
            <p:nvPr/>
          </p:nvSpPr>
          <p:spPr>
            <a:xfrm rot="8100000">
              <a:off x="1700486" y="2821258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台形 381">
              <a:extLst>
                <a:ext uri="{FF2B5EF4-FFF2-40B4-BE49-F238E27FC236}">
                  <a16:creationId xmlns:a16="http://schemas.microsoft.com/office/drawing/2014/main" id="{26EA0638-4A3D-4114-861B-7D1F456E0320}"/>
                </a:ext>
              </a:extLst>
            </p:cNvPr>
            <p:cNvSpPr/>
            <p:nvPr/>
          </p:nvSpPr>
          <p:spPr>
            <a:xfrm rot="13500000" flipH="1">
              <a:off x="1862410" y="2821257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星: 24 pt 382">
              <a:extLst>
                <a:ext uri="{FF2B5EF4-FFF2-40B4-BE49-F238E27FC236}">
                  <a16:creationId xmlns:a16="http://schemas.microsoft.com/office/drawing/2014/main" id="{9945C7A7-1BA5-4734-8AF2-4698BCD15E22}"/>
                </a:ext>
              </a:extLst>
            </p:cNvPr>
            <p:cNvSpPr/>
            <p:nvPr/>
          </p:nvSpPr>
          <p:spPr>
            <a:xfrm>
              <a:off x="1402556" y="3582041"/>
              <a:ext cx="819150" cy="389884"/>
            </a:xfrm>
            <a:prstGeom prst="star24">
              <a:avLst>
                <a:gd name="adj" fmla="val 45370"/>
              </a:avLst>
            </a:prstGeom>
            <a:pattFill prst="dashUpDiag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四角形: 角を丸くする 383">
              <a:extLst>
                <a:ext uri="{FF2B5EF4-FFF2-40B4-BE49-F238E27FC236}">
                  <a16:creationId xmlns:a16="http://schemas.microsoft.com/office/drawing/2014/main" id="{9360DF64-B648-4AF0-BEA4-4593B2970A4E}"/>
                </a:ext>
              </a:extLst>
            </p:cNvPr>
            <p:cNvSpPr/>
            <p:nvPr/>
          </p:nvSpPr>
          <p:spPr>
            <a:xfrm>
              <a:off x="1514475" y="3562200"/>
              <a:ext cx="585788" cy="96948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AD92EDCF-EA8D-4018-A6BB-9073B47203F0}"/>
                </a:ext>
              </a:extLst>
            </p:cNvPr>
            <p:cNvGrpSpPr/>
            <p:nvPr/>
          </p:nvGrpSpPr>
          <p:grpSpPr>
            <a:xfrm>
              <a:off x="2093967" y="3639921"/>
              <a:ext cx="430281" cy="453899"/>
              <a:chOff x="2422457" y="3596303"/>
              <a:chExt cx="430281" cy="453899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02" name="四角形: 角を丸くする 401">
                <a:extLst>
                  <a:ext uri="{FF2B5EF4-FFF2-40B4-BE49-F238E27FC236}">
                    <a16:creationId xmlns:a16="http://schemas.microsoft.com/office/drawing/2014/main" id="{C1B1E75D-AF80-43F9-8C75-439D3F399289}"/>
                  </a:ext>
                </a:extLst>
              </p:cNvPr>
              <p:cNvSpPr/>
              <p:nvPr/>
            </p:nvSpPr>
            <p:spPr>
              <a:xfrm>
                <a:off x="2422457" y="3629025"/>
                <a:ext cx="430281" cy="45719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F5B6A9F3-61F0-4EA9-9A5E-79C3068D8BC2}"/>
                  </a:ext>
                </a:extLst>
              </p:cNvPr>
              <p:cNvSpPr/>
              <p:nvPr/>
            </p:nvSpPr>
            <p:spPr>
              <a:xfrm rot="10800000">
                <a:off x="2466977" y="3596303"/>
                <a:ext cx="338140" cy="340074"/>
              </a:xfrm>
              <a:custGeom>
                <a:avLst/>
                <a:gdLst>
                  <a:gd name="connsiteX0" fmla="*/ 338140 w 338140"/>
                  <a:gd name="connsiteY0" fmla="*/ 340074 h 340074"/>
                  <a:gd name="connsiteX1" fmla="*/ 302251 w 338140"/>
                  <a:gd name="connsiteY1" fmla="*/ 340074 h 340074"/>
                  <a:gd name="connsiteX2" fmla="*/ 265504 w 338140"/>
                  <a:gd name="connsiteY2" fmla="*/ 119985 h 340074"/>
                  <a:gd name="connsiteX3" fmla="*/ 72636 w 338140"/>
                  <a:gd name="connsiteY3" fmla="*/ 119985 h 340074"/>
                  <a:gd name="connsiteX4" fmla="*/ 35890 w 338140"/>
                  <a:gd name="connsiteY4" fmla="*/ 340074 h 340074"/>
                  <a:gd name="connsiteX5" fmla="*/ 0 w 338140"/>
                  <a:gd name="connsiteY5" fmla="*/ 340074 h 340074"/>
                  <a:gd name="connsiteX6" fmla="*/ 56456 w 338140"/>
                  <a:gd name="connsiteY6" fmla="*/ 0 h 340074"/>
                  <a:gd name="connsiteX7" fmla="*/ 281684 w 338140"/>
                  <a:gd name="connsiteY7" fmla="*/ 0 h 340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140" h="340074">
                    <a:moveTo>
                      <a:pt x="338140" y="340074"/>
                    </a:moveTo>
                    <a:lnTo>
                      <a:pt x="302251" y="340074"/>
                    </a:lnTo>
                    <a:lnTo>
                      <a:pt x="265504" y="119985"/>
                    </a:lnTo>
                    <a:lnTo>
                      <a:pt x="72636" y="119985"/>
                    </a:lnTo>
                    <a:lnTo>
                      <a:pt x="35890" y="340074"/>
                    </a:lnTo>
                    <a:lnTo>
                      <a:pt x="0" y="340074"/>
                    </a:lnTo>
                    <a:lnTo>
                      <a:pt x="56456" y="0"/>
                    </a:lnTo>
                    <a:lnTo>
                      <a:pt x="28168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185F5A49-F425-4668-B11F-A68EB39DB85E}"/>
                  </a:ext>
                </a:extLst>
              </p:cNvPr>
              <p:cNvSpPr/>
              <p:nvPr/>
            </p:nvSpPr>
            <p:spPr>
              <a:xfrm rot="10800000">
                <a:off x="2483647" y="3763467"/>
                <a:ext cx="304800" cy="286735"/>
              </a:xfrm>
              <a:prstGeom prst="trapezoid">
                <a:avLst>
                  <a:gd name="adj" fmla="val 16696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四角形: 角を丸くする 404">
                <a:extLst>
                  <a:ext uri="{FF2B5EF4-FFF2-40B4-BE49-F238E27FC236}">
                    <a16:creationId xmlns:a16="http://schemas.microsoft.com/office/drawing/2014/main" id="{B38820D6-9AEF-46B1-A9D9-9B8129FFA329}"/>
                  </a:ext>
                </a:extLst>
              </p:cNvPr>
              <p:cNvSpPr/>
              <p:nvPr/>
            </p:nvSpPr>
            <p:spPr>
              <a:xfrm>
                <a:off x="2484370" y="3821906"/>
                <a:ext cx="306455" cy="45719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角を丸くする 405">
                <a:extLst>
                  <a:ext uri="{FF2B5EF4-FFF2-40B4-BE49-F238E27FC236}">
                    <a16:creationId xmlns:a16="http://schemas.microsoft.com/office/drawing/2014/main" id="{D743E5A6-3715-4317-8DE9-BC4301F1DF34}"/>
                  </a:ext>
                </a:extLst>
              </p:cNvPr>
              <p:cNvSpPr/>
              <p:nvPr/>
            </p:nvSpPr>
            <p:spPr>
              <a:xfrm>
                <a:off x="2520089" y="3991927"/>
                <a:ext cx="235018" cy="45720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C6F8DFF3-4EB0-412C-B575-51921C247E13}"/>
                </a:ext>
              </a:extLst>
            </p:cNvPr>
            <p:cNvSpPr/>
            <p:nvPr/>
          </p:nvSpPr>
          <p:spPr>
            <a:xfrm rot="21120816">
              <a:off x="2235677" y="3587133"/>
              <a:ext cx="170980" cy="211342"/>
            </a:xfrm>
            <a:custGeom>
              <a:avLst/>
              <a:gdLst>
                <a:gd name="connsiteX0" fmla="*/ 84570 w 170980"/>
                <a:gd name="connsiteY0" fmla="*/ 0 h 211342"/>
                <a:gd name="connsiteX1" fmla="*/ 88384 w 170980"/>
                <a:gd name="connsiteY1" fmla="*/ 0 h 211342"/>
                <a:gd name="connsiteX2" fmla="*/ 170980 w 170980"/>
                <a:gd name="connsiteY2" fmla="*/ 82596 h 211342"/>
                <a:gd name="connsiteX3" fmla="*/ 170979 w 170980"/>
                <a:gd name="connsiteY3" fmla="*/ 120441 h 211342"/>
                <a:gd name="connsiteX4" fmla="*/ 126229 w 170980"/>
                <a:gd name="connsiteY4" fmla="*/ 165191 h 211342"/>
                <a:gd name="connsiteX5" fmla="*/ 109067 w 170980"/>
                <a:gd name="connsiteY5" fmla="*/ 165191 h 211342"/>
                <a:gd name="connsiteX6" fmla="*/ 109067 w 170980"/>
                <a:gd name="connsiteY6" fmla="*/ 177464 h 211342"/>
                <a:gd name="connsiteX7" fmla="*/ 94347 w 170980"/>
                <a:gd name="connsiteY7" fmla="*/ 192184 h 211342"/>
                <a:gd name="connsiteX8" fmla="*/ 69451 w 170980"/>
                <a:gd name="connsiteY8" fmla="*/ 192184 h 211342"/>
                <a:gd name="connsiteX9" fmla="*/ 54731 w 170980"/>
                <a:gd name="connsiteY9" fmla="*/ 177464 h 211342"/>
                <a:gd name="connsiteX10" fmla="*/ 54731 w 170980"/>
                <a:gd name="connsiteY10" fmla="*/ 165191 h 211342"/>
                <a:gd name="connsiteX11" fmla="*/ 54336 w 170980"/>
                <a:gd name="connsiteY11" fmla="*/ 165191 h 211342"/>
                <a:gd name="connsiteX12" fmla="*/ 54336 w 170980"/>
                <a:gd name="connsiteY12" fmla="*/ 196622 h 211342"/>
                <a:gd name="connsiteX13" fmla="*/ 39616 w 170980"/>
                <a:gd name="connsiteY13" fmla="*/ 211342 h 211342"/>
                <a:gd name="connsiteX14" fmla="*/ 14720 w 170980"/>
                <a:gd name="connsiteY14" fmla="*/ 211342 h 211342"/>
                <a:gd name="connsiteX15" fmla="*/ 0 w 170980"/>
                <a:gd name="connsiteY15" fmla="*/ 196622 h 211342"/>
                <a:gd name="connsiteX16" fmla="*/ 0 w 170980"/>
                <a:gd name="connsiteY16" fmla="*/ 93952 h 211342"/>
                <a:gd name="connsiteX17" fmla="*/ 1974 w 170980"/>
                <a:gd name="connsiteY17" fmla="*/ 89187 h 211342"/>
                <a:gd name="connsiteX18" fmla="*/ 1974 w 170980"/>
                <a:gd name="connsiteY18" fmla="*/ 82596 h 211342"/>
                <a:gd name="connsiteX19" fmla="*/ 84570 w 170980"/>
                <a:gd name="connsiteY19" fmla="*/ 0 h 21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0980" h="211342">
                  <a:moveTo>
                    <a:pt x="84570" y="0"/>
                  </a:moveTo>
                  <a:lnTo>
                    <a:pt x="88384" y="0"/>
                  </a:lnTo>
                  <a:cubicBezTo>
                    <a:pt x="134001" y="0"/>
                    <a:pt x="170980" y="36979"/>
                    <a:pt x="170980" y="82596"/>
                  </a:cubicBezTo>
                  <a:cubicBezTo>
                    <a:pt x="170980" y="95211"/>
                    <a:pt x="170979" y="107826"/>
                    <a:pt x="170979" y="120441"/>
                  </a:cubicBezTo>
                  <a:cubicBezTo>
                    <a:pt x="170979" y="145156"/>
                    <a:pt x="150944" y="165191"/>
                    <a:pt x="126229" y="165191"/>
                  </a:cubicBezTo>
                  <a:lnTo>
                    <a:pt x="109067" y="165191"/>
                  </a:lnTo>
                  <a:lnTo>
                    <a:pt x="109067" y="177464"/>
                  </a:lnTo>
                  <a:cubicBezTo>
                    <a:pt x="109067" y="185594"/>
                    <a:pt x="102477" y="192184"/>
                    <a:pt x="94347" y="192184"/>
                  </a:cubicBezTo>
                  <a:lnTo>
                    <a:pt x="69451" y="192184"/>
                  </a:lnTo>
                  <a:cubicBezTo>
                    <a:pt x="61321" y="192184"/>
                    <a:pt x="54731" y="185594"/>
                    <a:pt x="54731" y="177464"/>
                  </a:cubicBezTo>
                  <a:lnTo>
                    <a:pt x="54731" y="165191"/>
                  </a:lnTo>
                  <a:lnTo>
                    <a:pt x="54336" y="165191"/>
                  </a:lnTo>
                  <a:lnTo>
                    <a:pt x="54336" y="196622"/>
                  </a:lnTo>
                  <a:cubicBezTo>
                    <a:pt x="54336" y="204752"/>
                    <a:pt x="47746" y="211342"/>
                    <a:pt x="39616" y="211342"/>
                  </a:cubicBezTo>
                  <a:lnTo>
                    <a:pt x="14720" y="211342"/>
                  </a:lnTo>
                  <a:cubicBezTo>
                    <a:pt x="6590" y="211342"/>
                    <a:pt x="0" y="204752"/>
                    <a:pt x="0" y="196622"/>
                  </a:cubicBezTo>
                  <a:lnTo>
                    <a:pt x="0" y="93952"/>
                  </a:lnTo>
                  <a:lnTo>
                    <a:pt x="1974" y="89187"/>
                  </a:lnTo>
                  <a:lnTo>
                    <a:pt x="1974" y="82596"/>
                  </a:lnTo>
                  <a:cubicBezTo>
                    <a:pt x="1974" y="36979"/>
                    <a:pt x="38953" y="0"/>
                    <a:pt x="8457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CB4A8166-24CA-446B-B3F5-BEB184720F8F}"/>
                </a:ext>
              </a:extLst>
            </p:cNvPr>
            <p:cNvSpPr/>
            <p:nvPr/>
          </p:nvSpPr>
          <p:spPr>
            <a:xfrm rot="19311990">
              <a:off x="1049700" y="3042049"/>
              <a:ext cx="188548" cy="17827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86A082D6-5C14-4460-8E24-A3928B729DD3}"/>
                </a:ext>
              </a:extLst>
            </p:cNvPr>
            <p:cNvGrpSpPr/>
            <p:nvPr/>
          </p:nvGrpSpPr>
          <p:grpSpPr>
            <a:xfrm rot="7720563" flipH="1">
              <a:off x="902683" y="2856323"/>
              <a:ext cx="648504" cy="146145"/>
              <a:chOff x="2471823" y="3154117"/>
              <a:chExt cx="819063" cy="184582"/>
            </a:xfrm>
          </p:grpSpPr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3E0BBA48-FC54-4887-813A-DF9D69564CE5}"/>
                  </a:ext>
                </a:extLst>
              </p:cNvPr>
              <p:cNvGrpSpPr/>
              <p:nvPr/>
            </p:nvGrpSpPr>
            <p:grpSpPr>
              <a:xfrm>
                <a:off x="2471823" y="3154117"/>
                <a:ext cx="819063" cy="184582"/>
                <a:chOff x="2471823" y="3154117"/>
                <a:chExt cx="819063" cy="184582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3DD758FA-2BA9-425D-B740-B154F62E0ED3}"/>
                    </a:ext>
                  </a:extLst>
                </p:cNvPr>
                <p:cNvSpPr/>
                <p:nvPr/>
              </p:nvSpPr>
              <p:spPr>
                <a:xfrm>
                  <a:off x="2668921" y="3168774"/>
                  <a:ext cx="621965" cy="169925"/>
                </a:xfrm>
                <a:custGeom>
                  <a:avLst/>
                  <a:gdLst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352067 w 621965"/>
                    <a:gd name="connsiteY2" fmla="*/ 169164 h 169925"/>
                    <a:gd name="connsiteX3" fmla="*/ 352067 w 621965"/>
                    <a:gd name="connsiteY3" fmla="*/ 169925 h 169925"/>
                    <a:gd name="connsiteX4" fmla="*/ 171907 w 621965"/>
                    <a:gd name="connsiteY4" fmla="*/ 169925 h 169925"/>
                    <a:gd name="connsiteX5" fmla="*/ 171907 w 621965"/>
                    <a:gd name="connsiteY5" fmla="*/ 49801 h 169925"/>
                    <a:gd name="connsiteX6" fmla="*/ 7620 w 621965"/>
                    <a:gd name="connsiteY6" fmla="*/ 49801 h 169925"/>
                    <a:gd name="connsiteX7" fmla="*/ 0 w 621965"/>
                    <a:gd name="connsiteY7" fmla="*/ 42181 h 169925"/>
                    <a:gd name="connsiteX8" fmla="*/ 0 w 621965"/>
                    <a:gd name="connsiteY8" fmla="*/ 11701 h 169925"/>
                    <a:gd name="connsiteX9" fmla="*/ 7620 w 621965"/>
                    <a:gd name="connsiteY9" fmla="*/ 4081 h 169925"/>
                    <a:gd name="connsiteX10" fmla="*/ 171907 w 621965"/>
                    <a:gd name="connsiteY10" fmla="*/ 4081 h 169925"/>
                    <a:gd name="connsiteX11" fmla="*/ 171907 w 621965"/>
                    <a:gd name="connsiteY11" fmla="*/ 3440 h 169925"/>
                    <a:gd name="connsiteX12" fmla="*/ 171909 w 621965"/>
                    <a:gd name="connsiteY12" fmla="*/ 3440 h 169925"/>
                    <a:gd name="connsiteX13" fmla="*/ 171909 w 621965"/>
                    <a:gd name="connsiteY13" fmla="*/ 2381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352067 w 621965"/>
                    <a:gd name="connsiteY2" fmla="*/ 169164 h 169925"/>
                    <a:gd name="connsiteX3" fmla="*/ 171907 w 621965"/>
                    <a:gd name="connsiteY3" fmla="*/ 169925 h 169925"/>
                    <a:gd name="connsiteX4" fmla="*/ 171907 w 621965"/>
                    <a:gd name="connsiteY4" fmla="*/ 49801 h 169925"/>
                    <a:gd name="connsiteX5" fmla="*/ 7620 w 621965"/>
                    <a:gd name="connsiteY5" fmla="*/ 49801 h 169925"/>
                    <a:gd name="connsiteX6" fmla="*/ 0 w 621965"/>
                    <a:gd name="connsiteY6" fmla="*/ 42181 h 169925"/>
                    <a:gd name="connsiteX7" fmla="*/ 0 w 621965"/>
                    <a:gd name="connsiteY7" fmla="*/ 11701 h 169925"/>
                    <a:gd name="connsiteX8" fmla="*/ 7620 w 621965"/>
                    <a:gd name="connsiteY8" fmla="*/ 4081 h 169925"/>
                    <a:gd name="connsiteX9" fmla="*/ 171907 w 621965"/>
                    <a:gd name="connsiteY9" fmla="*/ 4081 h 169925"/>
                    <a:gd name="connsiteX10" fmla="*/ 171907 w 621965"/>
                    <a:gd name="connsiteY10" fmla="*/ 3440 h 169925"/>
                    <a:gd name="connsiteX11" fmla="*/ 171909 w 621965"/>
                    <a:gd name="connsiteY11" fmla="*/ 3440 h 169925"/>
                    <a:gd name="connsiteX12" fmla="*/ 171909 w 621965"/>
                    <a:gd name="connsiteY12" fmla="*/ 2381 h 169925"/>
                    <a:gd name="connsiteX13" fmla="*/ 621965 w 621965"/>
                    <a:gd name="connsiteY13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171907 w 621965"/>
                    <a:gd name="connsiteY9" fmla="*/ 3440 h 169925"/>
                    <a:gd name="connsiteX10" fmla="*/ 171909 w 621965"/>
                    <a:gd name="connsiteY10" fmla="*/ 3440 h 169925"/>
                    <a:gd name="connsiteX11" fmla="*/ 171909 w 621965"/>
                    <a:gd name="connsiteY11" fmla="*/ 2381 h 169925"/>
                    <a:gd name="connsiteX12" fmla="*/ 621965 w 621965"/>
                    <a:gd name="connsiteY12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171907 w 621965"/>
                    <a:gd name="connsiteY9" fmla="*/ 3440 h 169925"/>
                    <a:gd name="connsiteX10" fmla="*/ 171909 w 621965"/>
                    <a:gd name="connsiteY10" fmla="*/ 3440 h 169925"/>
                    <a:gd name="connsiteX11" fmla="*/ 621965 w 621965"/>
                    <a:gd name="connsiteY11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171907 w 621965"/>
                    <a:gd name="connsiteY9" fmla="*/ 3440 h 169925"/>
                    <a:gd name="connsiteX10" fmla="*/ 621965 w 621965"/>
                    <a:gd name="connsiteY10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171907 w 621965"/>
                    <a:gd name="connsiteY8" fmla="*/ 4081 h 169925"/>
                    <a:gd name="connsiteX9" fmla="*/ 621965 w 621965"/>
                    <a:gd name="connsiteY9" fmla="*/ 0 h 169925"/>
                    <a:gd name="connsiteX0" fmla="*/ 621965 w 621965"/>
                    <a:gd name="connsiteY0" fmla="*/ 0 h 169925"/>
                    <a:gd name="connsiteX1" fmla="*/ 434702 w 621965"/>
                    <a:gd name="connsiteY1" fmla="*/ 167356 h 169925"/>
                    <a:gd name="connsiteX2" fmla="*/ 171907 w 621965"/>
                    <a:gd name="connsiteY2" fmla="*/ 169925 h 169925"/>
                    <a:gd name="connsiteX3" fmla="*/ 171907 w 621965"/>
                    <a:gd name="connsiteY3" fmla="*/ 49801 h 169925"/>
                    <a:gd name="connsiteX4" fmla="*/ 7620 w 621965"/>
                    <a:gd name="connsiteY4" fmla="*/ 49801 h 169925"/>
                    <a:gd name="connsiteX5" fmla="*/ 0 w 621965"/>
                    <a:gd name="connsiteY5" fmla="*/ 42181 h 169925"/>
                    <a:gd name="connsiteX6" fmla="*/ 0 w 621965"/>
                    <a:gd name="connsiteY6" fmla="*/ 11701 h 169925"/>
                    <a:gd name="connsiteX7" fmla="*/ 7620 w 621965"/>
                    <a:gd name="connsiteY7" fmla="*/ 4081 h 169925"/>
                    <a:gd name="connsiteX8" fmla="*/ 621965 w 621965"/>
                    <a:gd name="connsiteY8" fmla="*/ 0 h 169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1965" h="169925">
                      <a:moveTo>
                        <a:pt x="621965" y="0"/>
                      </a:moveTo>
                      <a:cubicBezTo>
                        <a:pt x="583357" y="67691"/>
                        <a:pt x="518555" y="161577"/>
                        <a:pt x="434702" y="167356"/>
                      </a:cubicBezTo>
                      <a:lnTo>
                        <a:pt x="171907" y="169925"/>
                      </a:lnTo>
                      <a:lnTo>
                        <a:pt x="171907" y="49801"/>
                      </a:lnTo>
                      <a:lnTo>
                        <a:pt x="7620" y="49801"/>
                      </a:lnTo>
                      <a:cubicBezTo>
                        <a:pt x="3412" y="49801"/>
                        <a:pt x="0" y="46389"/>
                        <a:pt x="0" y="42181"/>
                      </a:cubicBezTo>
                      <a:lnTo>
                        <a:pt x="0" y="11701"/>
                      </a:lnTo>
                      <a:cubicBezTo>
                        <a:pt x="0" y="7493"/>
                        <a:pt x="3412" y="4081"/>
                        <a:pt x="7620" y="4081"/>
                      </a:cubicBezTo>
                      <a:lnTo>
                        <a:pt x="621965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B1843FD1-EAC8-4C14-AE8A-B8C4541E2E86}"/>
                    </a:ext>
                  </a:extLst>
                </p:cNvPr>
                <p:cNvSpPr/>
                <p:nvPr/>
              </p:nvSpPr>
              <p:spPr>
                <a:xfrm>
                  <a:off x="2471823" y="3154117"/>
                  <a:ext cx="300393" cy="92721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BD100AE-04EA-48E8-89C0-FFFC0003D429}"/>
                  </a:ext>
                </a:extLst>
              </p:cNvPr>
              <p:cNvSpPr/>
              <p:nvPr/>
            </p:nvSpPr>
            <p:spPr>
              <a:xfrm>
                <a:off x="2840828" y="3291624"/>
                <a:ext cx="353585" cy="47075"/>
              </a:xfrm>
              <a:custGeom>
                <a:avLst/>
                <a:gdLst>
                  <a:gd name="connsiteX0" fmla="*/ 353585 w 353585"/>
                  <a:gd name="connsiteY0" fmla="*/ 0 h 47075"/>
                  <a:gd name="connsiteX1" fmla="*/ 322001 w 353585"/>
                  <a:gd name="connsiteY1" fmla="*/ 25438 h 47075"/>
                  <a:gd name="connsiteX2" fmla="*/ 262795 w 353585"/>
                  <a:gd name="connsiteY2" fmla="*/ 44506 h 47075"/>
                  <a:gd name="connsiteX3" fmla="*/ 0 w 353585"/>
                  <a:gd name="connsiteY3" fmla="*/ 47075 h 47075"/>
                  <a:gd name="connsiteX4" fmla="*/ 0 w 353585"/>
                  <a:gd name="connsiteY4" fmla="*/ 6147 h 47075"/>
                  <a:gd name="connsiteX5" fmla="*/ 323427 w 353585"/>
                  <a:gd name="connsiteY5" fmla="*/ 4025 h 47075"/>
                  <a:gd name="connsiteX6" fmla="*/ 353585 w 353585"/>
                  <a:gd name="connsiteY6" fmla="*/ 0 h 4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585" h="47075">
                    <a:moveTo>
                      <a:pt x="353585" y="0"/>
                    </a:moveTo>
                    <a:lnTo>
                      <a:pt x="322001" y="25438"/>
                    </a:lnTo>
                    <a:cubicBezTo>
                      <a:pt x="303531" y="36110"/>
                      <a:pt x="283758" y="43061"/>
                      <a:pt x="262795" y="44506"/>
                    </a:cubicBezTo>
                    <a:lnTo>
                      <a:pt x="0" y="47075"/>
                    </a:lnTo>
                    <a:lnTo>
                      <a:pt x="0" y="6147"/>
                    </a:lnTo>
                    <a:lnTo>
                      <a:pt x="323427" y="4025"/>
                    </a:lnTo>
                    <a:lnTo>
                      <a:pt x="3535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12F3776B-C9BD-4664-A487-915284E3A2BB}"/>
                </a:ext>
              </a:extLst>
            </p:cNvPr>
            <p:cNvGrpSpPr/>
            <p:nvPr/>
          </p:nvGrpSpPr>
          <p:grpSpPr>
            <a:xfrm rot="20760949">
              <a:off x="1007500" y="2997724"/>
              <a:ext cx="238086" cy="142494"/>
              <a:chOff x="1135331" y="2855119"/>
              <a:chExt cx="238086" cy="142494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7F4E80F4-63DB-45B7-BF73-0BB2E694E227}"/>
                  </a:ext>
                </a:extLst>
              </p:cNvPr>
              <p:cNvGrpSpPr/>
              <p:nvPr/>
            </p:nvGrpSpPr>
            <p:grpSpPr>
              <a:xfrm>
                <a:off x="1135331" y="2855119"/>
                <a:ext cx="186263" cy="142494"/>
                <a:chOff x="1135331" y="2808333"/>
                <a:chExt cx="191191" cy="165467"/>
              </a:xfrm>
              <a:grpFill/>
            </p:grpSpPr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A3109E59-EC27-4145-8598-EF399B0B7894}"/>
                    </a:ext>
                  </a:extLst>
                </p:cNvPr>
                <p:cNvSpPr/>
                <p:nvPr/>
              </p:nvSpPr>
              <p:spPr>
                <a:xfrm rot="20151041">
                  <a:off x="1135331" y="2876305"/>
                  <a:ext cx="46001" cy="97495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四角形: 上の 2 つの角を丸める 394">
                  <a:extLst>
                    <a:ext uri="{FF2B5EF4-FFF2-40B4-BE49-F238E27FC236}">
                      <a16:creationId xmlns:a16="http://schemas.microsoft.com/office/drawing/2014/main" id="{1532C915-3AED-4EF9-8054-CE1E978BC0F4}"/>
                    </a:ext>
                  </a:extLst>
                </p:cNvPr>
                <p:cNvSpPr/>
                <p:nvPr/>
              </p:nvSpPr>
              <p:spPr>
                <a:xfrm rot="20151041">
                  <a:off x="1173127" y="2846434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四角形: 上の 2 つの角を丸める 395">
                  <a:extLst>
                    <a:ext uri="{FF2B5EF4-FFF2-40B4-BE49-F238E27FC236}">
                      <a16:creationId xmlns:a16="http://schemas.microsoft.com/office/drawing/2014/main" id="{7B1E2707-5BCE-4514-A545-CE95E774ABB2}"/>
                    </a:ext>
                  </a:extLst>
                </p:cNvPr>
                <p:cNvSpPr/>
                <p:nvPr/>
              </p:nvSpPr>
              <p:spPr>
                <a:xfrm rot="20151041">
                  <a:off x="1223133" y="2822621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四角形: 上の 2 つの角を丸める 396">
                  <a:extLst>
                    <a:ext uri="{FF2B5EF4-FFF2-40B4-BE49-F238E27FC236}">
                      <a16:creationId xmlns:a16="http://schemas.microsoft.com/office/drawing/2014/main" id="{85CFE744-1594-4CA4-AF4C-EABF1842444E}"/>
                    </a:ext>
                  </a:extLst>
                </p:cNvPr>
                <p:cNvSpPr/>
                <p:nvPr/>
              </p:nvSpPr>
              <p:spPr>
                <a:xfrm rot="20151041">
                  <a:off x="1273139" y="2808333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B31F21BD-771D-4087-93B7-10A14FEA2345}"/>
                  </a:ext>
                </a:extLst>
              </p:cNvPr>
              <p:cNvSpPr/>
              <p:nvPr/>
            </p:nvSpPr>
            <p:spPr>
              <a:xfrm rot="6004550">
                <a:off x="1288111" y="2899185"/>
                <a:ext cx="60863" cy="109748"/>
              </a:xfrm>
              <a:prstGeom prst="round2SameRect">
                <a:avLst>
                  <a:gd name="adj1" fmla="val 42179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0" name="二等辺三角形 389">
              <a:extLst>
                <a:ext uri="{FF2B5EF4-FFF2-40B4-BE49-F238E27FC236}">
                  <a16:creationId xmlns:a16="http://schemas.microsoft.com/office/drawing/2014/main" id="{C4C6839C-03ED-488B-B819-368AC9404B27}"/>
                </a:ext>
              </a:extLst>
            </p:cNvPr>
            <p:cNvSpPr/>
            <p:nvPr/>
          </p:nvSpPr>
          <p:spPr>
            <a:xfrm rot="12092263">
              <a:off x="1631261" y="3090382"/>
              <a:ext cx="81632" cy="91777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二等辺三角形 390">
              <a:extLst>
                <a:ext uri="{FF2B5EF4-FFF2-40B4-BE49-F238E27FC236}">
                  <a16:creationId xmlns:a16="http://schemas.microsoft.com/office/drawing/2014/main" id="{3548853A-681C-433C-8458-7B5AF06EA278}"/>
                </a:ext>
              </a:extLst>
            </p:cNvPr>
            <p:cNvSpPr/>
            <p:nvPr/>
          </p:nvSpPr>
          <p:spPr>
            <a:xfrm rot="9507737" flipH="1">
              <a:off x="1913900" y="3102500"/>
              <a:ext cx="81632" cy="91777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443319D4-8FAE-41B3-902C-DBC34DCD8374}"/>
              </a:ext>
            </a:extLst>
          </p:cNvPr>
          <p:cNvGrpSpPr/>
          <p:nvPr/>
        </p:nvGrpSpPr>
        <p:grpSpPr>
          <a:xfrm>
            <a:off x="3666927" y="3904277"/>
            <a:ext cx="2461482" cy="2444528"/>
            <a:chOff x="2398128" y="2594252"/>
            <a:chExt cx="1546251" cy="1535601"/>
          </a:xfrm>
        </p:grpSpPr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9AE659B-0947-418D-9645-2696367F1B1A}"/>
                </a:ext>
              </a:extLst>
            </p:cNvPr>
            <p:cNvSpPr/>
            <p:nvPr/>
          </p:nvSpPr>
          <p:spPr>
            <a:xfrm rot="1296789">
              <a:off x="3773399" y="3579092"/>
              <a:ext cx="170980" cy="211342"/>
            </a:xfrm>
            <a:custGeom>
              <a:avLst/>
              <a:gdLst>
                <a:gd name="connsiteX0" fmla="*/ 84570 w 170980"/>
                <a:gd name="connsiteY0" fmla="*/ 0 h 211342"/>
                <a:gd name="connsiteX1" fmla="*/ 88384 w 170980"/>
                <a:gd name="connsiteY1" fmla="*/ 0 h 211342"/>
                <a:gd name="connsiteX2" fmla="*/ 170980 w 170980"/>
                <a:gd name="connsiteY2" fmla="*/ 82596 h 211342"/>
                <a:gd name="connsiteX3" fmla="*/ 170979 w 170980"/>
                <a:gd name="connsiteY3" fmla="*/ 120441 h 211342"/>
                <a:gd name="connsiteX4" fmla="*/ 126229 w 170980"/>
                <a:gd name="connsiteY4" fmla="*/ 165191 h 211342"/>
                <a:gd name="connsiteX5" fmla="*/ 109067 w 170980"/>
                <a:gd name="connsiteY5" fmla="*/ 165191 h 211342"/>
                <a:gd name="connsiteX6" fmla="*/ 109067 w 170980"/>
                <a:gd name="connsiteY6" fmla="*/ 177464 h 211342"/>
                <a:gd name="connsiteX7" fmla="*/ 94347 w 170980"/>
                <a:gd name="connsiteY7" fmla="*/ 192184 h 211342"/>
                <a:gd name="connsiteX8" fmla="*/ 69451 w 170980"/>
                <a:gd name="connsiteY8" fmla="*/ 192184 h 211342"/>
                <a:gd name="connsiteX9" fmla="*/ 54731 w 170980"/>
                <a:gd name="connsiteY9" fmla="*/ 177464 h 211342"/>
                <a:gd name="connsiteX10" fmla="*/ 54731 w 170980"/>
                <a:gd name="connsiteY10" fmla="*/ 165191 h 211342"/>
                <a:gd name="connsiteX11" fmla="*/ 54336 w 170980"/>
                <a:gd name="connsiteY11" fmla="*/ 165191 h 211342"/>
                <a:gd name="connsiteX12" fmla="*/ 54336 w 170980"/>
                <a:gd name="connsiteY12" fmla="*/ 196622 h 211342"/>
                <a:gd name="connsiteX13" fmla="*/ 39616 w 170980"/>
                <a:gd name="connsiteY13" fmla="*/ 211342 h 211342"/>
                <a:gd name="connsiteX14" fmla="*/ 14720 w 170980"/>
                <a:gd name="connsiteY14" fmla="*/ 211342 h 211342"/>
                <a:gd name="connsiteX15" fmla="*/ 0 w 170980"/>
                <a:gd name="connsiteY15" fmla="*/ 196622 h 211342"/>
                <a:gd name="connsiteX16" fmla="*/ 0 w 170980"/>
                <a:gd name="connsiteY16" fmla="*/ 93952 h 211342"/>
                <a:gd name="connsiteX17" fmla="*/ 1974 w 170980"/>
                <a:gd name="connsiteY17" fmla="*/ 89187 h 211342"/>
                <a:gd name="connsiteX18" fmla="*/ 1974 w 170980"/>
                <a:gd name="connsiteY18" fmla="*/ 82596 h 211342"/>
                <a:gd name="connsiteX19" fmla="*/ 84570 w 170980"/>
                <a:gd name="connsiteY19" fmla="*/ 0 h 21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0980" h="211342">
                  <a:moveTo>
                    <a:pt x="84570" y="0"/>
                  </a:moveTo>
                  <a:lnTo>
                    <a:pt x="88384" y="0"/>
                  </a:lnTo>
                  <a:cubicBezTo>
                    <a:pt x="134001" y="0"/>
                    <a:pt x="170980" y="36979"/>
                    <a:pt x="170980" y="82596"/>
                  </a:cubicBezTo>
                  <a:cubicBezTo>
                    <a:pt x="170980" y="95211"/>
                    <a:pt x="170979" y="107826"/>
                    <a:pt x="170979" y="120441"/>
                  </a:cubicBezTo>
                  <a:cubicBezTo>
                    <a:pt x="170979" y="145156"/>
                    <a:pt x="150944" y="165191"/>
                    <a:pt x="126229" y="165191"/>
                  </a:cubicBezTo>
                  <a:lnTo>
                    <a:pt x="109067" y="165191"/>
                  </a:lnTo>
                  <a:lnTo>
                    <a:pt x="109067" y="177464"/>
                  </a:lnTo>
                  <a:cubicBezTo>
                    <a:pt x="109067" y="185594"/>
                    <a:pt x="102477" y="192184"/>
                    <a:pt x="94347" y="192184"/>
                  </a:cubicBezTo>
                  <a:lnTo>
                    <a:pt x="69451" y="192184"/>
                  </a:lnTo>
                  <a:cubicBezTo>
                    <a:pt x="61321" y="192184"/>
                    <a:pt x="54731" y="185594"/>
                    <a:pt x="54731" y="177464"/>
                  </a:cubicBezTo>
                  <a:lnTo>
                    <a:pt x="54731" y="165191"/>
                  </a:lnTo>
                  <a:lnTo>
                    <a:pt x="54336" y="165191"/>
                  </a:lnTo>
                  <a:lnTo>
                    <a:pt x="54336" y="196622"/>
                  </a:lnTo>
                  <a:cubicBezTo>
                    <a:pt x="54336" y="204752"/>
                    <a:pt x="47746" y="211342"/>
                    <a:pt x="39616" y="211342"/>
                  </a:cubicBezTo>
                  <a:lnTo>
                    <a:pt x="14720" y="211342"/>
                  </a:lnTo>
                  <a:cubicBezTo>
                    <a:pt x="6590" y="211342"/>
                    <a:pt x="0" y="204752"/>
                    <a:pt x="0" y="196622"/>
                  </a:cubicBezTo>
                  <a:lnTo>
                    <a:pt x="0" y="93952"/>
                  </a:lnTo>
                  <a:lnTo>
                    <a:pt x="1974" y="89187"/>
                  </a:lnTo>
                  <a:lnTo>
                    <a:pt x="1974" y="82596"/>
                  </a:lnTo>
                  <a:cubicBezTo>
                    <a:pt x="1974" y="36979"/>
                    <a:pt x="38953" y="0"/>
                    <a:pt x="8457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アーチ 408">
              <a:extLst>
                <a:ext uri="{FF2B5EF4-FFF2-40B4-BE49-F238E27FC236}">
                  <a16:creationId xmlns:a16="http://schemas.microsoft.com/office/drawing/2014/main" id="{02DDD5BF-02C7-42C3-A52A-82DF956B93C1}"/>
                </a:ext>
              </a:extLst>
            </p:cNvPr>
            <p:cNvSpPr/>
            <p:nvPr/>
          </p:nvSpPr>
          <p:spPr>
            <a:xfrm rot="9060949">
              <a:off x="2576726" y="3012563"/>
              <a:ext cx="614363" cy="614363"/>
            </a:xfrm>
            <a:prstGeom prst="blockArc">
              <a:avLst>
                <a:gd name="adj1" fmla="val 12735635"/>
                <a:gd name="adj2" fmla="val 0"/>
                <a:gd name="adj3" fmla="val 25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E5022027-E982-4242-8F49-3A35E550BBF6}"/>
                </a:ext>
              </a:extLst>
            </p:cNvPr>
            <p:cNvSpPr/>
            <p:nvPr/>
          </p:nvSpPr>
          <p:spPr>
            <a:xfrm rot="17511990">
              <a:off x="2563952" y="3328916"/>
              <a:ext cx="188548" cy="17827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アーチ 410">
              <a:extLst>
                <a:ext uri="{FF2B5EF4-FFF2-40B4-BE49-F238E27FC236}">
                  <a16:creationId xmlns:a16="http://schemas.microsoft.com/office/drawing/2014/main" id="{3D65D675-9FF0-496E-ACDE-4D5324749488}"/>
                </a:ext>
              </a:extLst>
            </p:cNvPr>
            <p:cNvSpPr/>
            <p:nvPr/>
          </p:nvSpPr>
          <p:spPr>
            <a:xfrm>
              <a:off x="3328923" y="3315142"/>
              <a:ext cx="614363" cy="614363"/>
            </a:xfrm>
            <a:prstGeom prst="blockArc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9C33BCDE-9B87-4BD0-81C9-54947EAF84E1}"/>
                </a:ext>
              </a:extLst>
            </p:cNvPr>
            <p:cNvSpPr/>
            <p:nvPr/>
          </p:nvSpPr>
          <p:spPr>
            <a:xfrm>
              <a:off x="2986877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6488851D-977B-4D7B-AAC6-A865A5C53385}"/>
                </a:ext>
              </a:extLst>
            </p:cNvPr>
            <p:cNvSpPr/>
            <p:nvPr/>
          </p:nvSpPr>
          <p:spPr>
            <a:xfrm flipH="1">
              <a:off x="3424630" y="3817457"/>
              <a:ext cx="310300" cy="312396"/>
            </a:xfrm>
            <a:custGeom>
              <a:avLst/>
              <a:gdLst>
                <a:gd name="connsiteX0" fmla="*/ 138112 w 352425"/>
                <a:gd name="connsiteY0" fmla="*/ 0 h 354806"/>
                <a:gd name="connsiteX1" fmla="*/ 352425 w 352425"/>
                <a:gd name="connsiteY1" fmla="*/ 0 h 354806"/>
                <a:gd name="connsiteX2" fmla="*/ 352425 w 352425"/>
                <a:gd name="connsiteY2" fmla="*/ 354806 h 354806"/>
                <a:gd name="connsiteX3" fmla="*/ 285750 w 352425"/>
                <a:gd name="connsiteY3" fmla="*/ 354806 h 354806"/>
                <a:gd name="connsiteX4" fmla="*/ 138112 w 352425"/>
                <a:gd name="connsiteY4" fmla="*/ 354806 h 354806"/>
                <a:gd name="connsiteX5" fmla="*/ 0 w 352425"/>
                <a:gd name="connsiteY5" fmla="*/ 354806 h 354806"/>
                <a:gd name="connsiteX6" fmla="*/ 0 w 352425"/>
                <a:gd name="connsiteY6" fmla="*/ 276225 h 354806"/>
                <a:gd name="connsiteX7" fmla="*/ 78582 w 352425"/>
                <a:gd name="connsiteY7" fmla="*/ 197643 h 354806"/>
                <a:gd name="connsiteX8" fmla="*/ 138112 w 352425"/>
                <a:gd name="connsiteY8" fmla="*/ 197643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54806">
                  <a:moveTo>
                    <a:pt x="138112" y="0"/>
                  </a:moveTo>
                  <a:lnTo>
                    <a:pt x="352425" y="0"/>
                  </a:lnTo>
                  <a:lnTo>
                    <a:pt x="352425" y="354806"/>
                  </a:lnTo>
                  <a:lnTo>
                    <a:pt x="285750" y="354806"/>
                  </a:lnTo>
                  <a:lnTo>
                    <a:pt x="138112" y="354806"/>
                  </a:lnTo>
                  <a:lnTo>
                    <a:pt x="0" y="354806"/>
                  </a:lnTo>
                  <a:lnTo>
                    <a:pt x="0" y="276225"/>
                  </a:lnTo>
                  <a:cubicBezTo>
                    <a:pt x="0" y="232825"/>
                    <a:pt x="35182" y="197643"/>
                    <a:pt x="78582" y="197643"/>
                  </a:cubicBezTo>
                  <a:lnTo>
                    <a:pt x="138112" y="197643"/>
                  </a:lnTo>
                  <a:close/>
                </a:path>
              </a:pathLst>
            </a:custGeom>
            <a:pattFill prst="narVert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2B6FC0B8-96AF-4B4C-968B-B3E7A69422B1}"/>
                </a:ext>
              </a:extLst>
            </p:cNvPr>
            <p:cNvSpPr/>
            <p:nvPr/>
          </p:nvSpPr>
          <p:spPr>
            <a:xfrm>
              <a:off x="2888455" y="3083242"/>
              <a:ext cx="952502" cy="714374"/>
            </a:xfrm>
            <a:custGeom>
              <a:avLst/>
              <a:gdLst>
                <a:gd name="connsiteX0" fmla="*/ 476251 w 952502"/>
                <a:gd name="connsiteY0" fmla="*/ 0 h 714374"/>
                <a:gd name="connsiteX1" fmla="*/ 532660 w 952502"/>
                <a:gd name="connsiteY1" fmla="*/ 26870 h 714374"/>
                <a:gd name="connsiteX2" fmla="*/ 599514 w 952502"/>
                <a:gd name="connsiteY2" fmla="*/ 9122 h 714374"/>
                <a:gd name="connsiteX3" fmla="*/ 641626 w 952502"/>
                <a:gd name="connsiteY3" fmla="*/ 43281 h 714374"/>
                <a:gd name="connsiteX4" fmla="*/ 714377 w 952502"/>
                <a:gd name="connsiteY4" fmla="*/ 35867 h 714374"/>
                <a:gd name="connsiteX5" fmla="*/ 739327 w 952502"/>
                <a:gd name="connsiteY5" fmla="*/ 74990 h 714374"/>
                <a:gd name="connsiteX6" fmla="*/ 813011 w 952502"/>
                <a:gd name="connsiteY6" fmla="*/ 78411 h 714374"/>
                <a:gd name="connsiteX7" fmla="*/ 819097 w 952502"/>
                <a:gd name="connsiteY7" fmla="*/ 119831 h 714374"/>
                <a:gd name="connsiteX8" fmla="*/ 888696 w 952502"/>
                <a:gd name="connsiteY8" fmla="*/ 133856 h 714374"/>
                <a:gd name="connsiteX9" fmla="*/ 875506 w 952502"/>
                <a:gd name="connsiteY9" fmla="*/ 174751 h 714374"/>
                <a:gd name="connsiteX10" fmla="*/ 936274 w 952502"/>
                <a:gd name="connsiteY10" fmla="*/ 198423 h 714374"/>
                <a:gd name="connsiteX11" fmla="*/ 904702 w 952502"/>
                <a:gd name="connsiteY11" fmla="*/ 236003 h 714374"/>
                <a:gd name="connsiteX12" fmla="*/ 952502 w 952502"/>
                <a:gd name="connsiteY12" fmla="*/ 267712 h 714374"/>
                <a:gd name="connsiteX13" fmla="*/ 904702 w 952502"/>
                <a:gd name="connsiteY13" fmla="*/ 299421 h 714374"/>
                <a:gd name="connsiteX14" fmla="*/ 936274 w 952502"/>
                <a:gd name="connsiteY14" fmla="*/ 337001 h 714374"/>
                <a:gd name="connsiteX15" fmla="*/ 875506 w 952502"/>
                <a:gd name="connsiteY15" fmla="*/ 360673 h 714374"/>
                <a:gd name="connsiteX16" fmla="*/ 888696 w 952502"/>
                <a:gd name="connsiteY16" fmla="*/ 401568 h 714374"/>
                <a:gd name="connsiteX17" fmla="*/ 819097 w 952502"/>
                <a:gd name="connsiteY17" fmla="*/ 415593 h 714374"/>
                <a:gd name="connsiteX18" fmla="*/ 813011 w 952502"/>
                <a:gd name="connsiteY18" fmla="*/ 457013 h 714374"/>
                <a:gd name="connsiteX19" fmla="*/ 776545 w 952502"/>
                <a:gd name="connsiteY19" fmla="*/ 458706 h 714374"/>
                <a:gd name="connsiteX20" fmla="*/ 767597 w 952502"/>
                <a:gd name="connsiteY20" fmla="*/ 471416 h 714374"/>
                <a:gd name="connsiteX21" fmla="*/ 800101 w 952502"/>
                <a:gd name="connsiteY21" fmla="*/ 497145 h 714374"/>
                <a:gd name="connsiteX22" fmla="*/ 767597 w 952502"/>
                <a:gd name="connsiteY22" fmla="*/ 522874 h 714374"/>
                <a:gd name="connsiteX23" fmla="*/ 789066 w 952502"/>
                <a:gd name="connsiteY23" fmla="*/ 553368 h 714374"/>
                <a:gd name="connsiteX24" fmla="*/ 747744 w 952502"/>
                <a:gd name="connsiteY24" fmla="*/ 572576 h 714374"/>
                <a:gd name="connsiteX25" fmla="*/ 756713 w 952502"/>
                <a:gd name="connsiteY25" fmla="*/ 605760 h 714374"/>
                <a:gd name="connsiteX26" fmla="*/ 709386 w 952502"/>
                <a:gd name="connsiteY26" fmla="*/ 617140 h 714374"/>
                <a:gd name="connsiteX27" fmla="*/ 705248 w 952502"/>
                <a:gd name="connsiteY27" fmla="*/ 650749 h 714374"/>
                <a:gd name="connsiteX28" fmla="*/ 655142 w 952502"/>
                <a:gd name="connsiteY28" fmla="*/ 653525 h 714374"/>
                <a:gd name="connsiteX29" fmla="*/ 638176 w 952502"/>
                <a:gd name="connsiteY29" fmla="*/ 685271 h 714374"/>
                <a:gd name="connsiteX30" fmla="*/ 588706 w 952502"/>
                <a:gd name="connsiteY30" fmla="*/ 679254 h 714374"/>
                <a:gd name="connsiteX31" fmla="*/ 560070 w 952502"/>
                <a:gd name="connsiteY31" fmla="*/ 706972 h 714374"/>
                <a:gd name="connsiteX32" fmla="*/ 514609 w 952502"/>
                <a:gd name="connsiteY32" fmla="*/ 692571 h 714374"/>
                <a:gd name="connsiteX33" fmla="*/ 476251 w 952502"/>
                <a:gd name="connsiteY33" fmla="*/ 714374 h 714374"/>
                <a:gd name="connsiteX34" fmla="*/ 437893 w 952502"/>
                <a:gd name="connsiteY34" fmla="*/ 692571 h 714374"/>
                <a:gd name="connsiteX35" fmla="*/ 392432 w 952502"/>
                <a:gd name="connsiteY35" fmla="*/ 706972 h 714374"/>
                <a:gd name="connsiteX36" fmla="*/ 363796 w 952502"/>
                <a:gd name="connsiteY36" fmla="*/ 679254 h 714374"/>
                <a:gd name="connsiteX37" fmla="*/ 314326 w 952502"/>
                <a:gd name="connsiteY37" fmla="*/ 685271 h 714374"/>
                <a:gd name="connsiteX38" fmla="*/ 297360 w 952502"/>
                <a:gd name="connsiteY38" fmla="*/ 653525 h 714374"/>
                <a:gd name="connsiteX39" fmla="*/ 247254 w 952502"/>
                <a:gd name="connsiteY39" fmla="*/ 650749 h 714374"/>
                <a:gd name="connsiteX40" fmla="*/ 243116 w 952502"/>
                <a:gd name="connsiteY40" fmla="*/ 617140 h 714374"/>
                <a:gd name="connsiteX41" fmla="*/ 195789 w 952502"/>
                <a:gd name="connsiteY41" fmla="*/ 605760 h 714374"/>
                <a:gd name="connsiteX42" fmla="*/ 204758 w 952502"/>
                <a:gd name="connsiteY42" fmla="*/ 572576 h 714374"/>
                <a:gd name="connsiteX43" fmla="*/ 163436 w 952502"/>
                <a:gd name="connsiteY43" fmla="*/ 553368 h 714374"/>
                <a:gd name="connsiteX44" fmla="*/ 184905 w 952502"/>
                <a:gd name="connsiteY44" fmla="*/ 522874 h 714374"/>
                <a:gd name="connsiteX45" fmla="*/ 152401 w 952502"/>
                <a:gd name="connsiteY45" fmla="*/ 497145 h 714374"/>
                <a:gd name="connsiteX46" fmla="*/ 184905 w 952502"/>
                <a:gd name="connsiteY46" fmla="*/ 471416 h 714374"/>
                <a:gd name="connsiteX47" fmla="*/ 175957 w 952502"/>
                <a:gd name="connsiteY47" fmla="*/ 458706 h 714374"/>
                <a:gd name="connsiteX48" fmla="*/ 139491 w 952502"/>
                <a:gd name="connsiteY48" fmla="*/ 457013 h 714374"/>
                <a:gd name="connsiteX49" fmla="*/ 133405 w 952502"/>
                <a:gd name="connsiteY49" fmla="*/ 415593 h 714374"/>
                <a:gd name="connsiteX50" fmla="*/ 63806 w 952502"/>
                <a:gd name="connsiteY50" fmla="*/ 401568 h 714374"/>
                <a:gd name="connsiteX51" fmla="*/ 76996 w 952502"/>
                <a:gd name="connsiteY51" fmla="*/ 360673 h 714374"/>
                <a:gd name="connsiteX52" fmla="*/ 16228 w 952502"/>
                <a:gd name="connsiteY52" fmla="*/ 337001 h 714374"/>
                <a:gd name="connsiteX53" fmla="*/ 47800 w 952502"/>
                <a:gd name="connsiteY53" fmla="*/ 299421 h 714374"/>
                <a:gd name="connsiteX54" fmla="*/ 0 w 952502"/>
                <a:gd name="connsiteY54" fmla="*/ 267712 h 714374"/>
                <a:gd name="connsiteX55" fmla="*/ 47800 w 952502"/>
                <a:gd name="connsiteY55" fmla="*/ 236003 h 714374"/>
                <a:gd name="connsiteX56" fmla="*/ 16228 w 952502"/>
                <a:gd name="connsiteY56" fmla="*/ 198423 h 714374"/>
                <a:gd name="connsiteX57" fmla="*/ 76996 w 952502"/>
                <a:gd name="connsiteY57" fmla="*/ 174751 h 714374"/>
                <a:gd name="connsiteX58" fmla="*/ 63806 w 952502"/>
                <a:gd name="connsiteY58" fmla="*/ 133856 h 714374"/>
                <a:gd name="connsiteX59" fmla="*/ 133405 w 952502"/>
                <a:gd name="connsiteY59" fmla="*/ 119831 h 714374"/>
                <a:gd name="connsiteX60" fmla="*/ 139491 w 952502"/>
                <a:gd name="connsiteY60" fmla="*/ 78411 h 714374"/>
                <a:gd name="connsiteX61" fmla="*/ 213175 w 952502"/>
                <a:gd name="connsiteY61" fmla="*/ 74990 h 714374"/>
                <a:gd name="connsiteX62" fmla="*/ 238126 w 952502"/>
                <a:gd name="connsiteY62" fmla="*/ 35867 h 714374"/>
                <a:gd name="connsiteX63" fmla="*/ 310876 w 952502"/>
                <a:gd name="connsiteY63" fmla="*/ 43281 h 714374"/>
                <a:gd name="connsiteX64" fmla="*/ 352988 w 952502"/>
                <a:gd name="connsiteY64" fmla="*/ 9122 h 714374"/>
                <a:gd name="connsiteX65" fmla="*/ 419842 w 952502"/>
                <a:gd name="connsiteY65" fmla="*/ 26870 h 714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952502" h="714374">
                  <a:moveTo>
                    <a:pt x="476251" y="0"/>
                  </a:moveTo>
                  <a:lnTo>
                    <a:pt x="532660" y="26870"/>
                  </a:lnTo>
                  <a:lnTo>
                    <a:pt x="599514" y="9122"/>
                  </a:lnTo>
                  <a:lnTo>
                    <a:pt x="641626" y="43281"/>
                  </a:lnTo>
                  <a:lnTo>
                    <a:pt x="714377" y="35867"/>
                  </a:lnTo>
                  <a:lnTo>
                    <a:pt x="739327" y="74990"/>
                  </a:lnTo>
                  <a:lnTo>
                    <a:pt x="813011" y="78411"/>
                  </a:lnTo>
                  <a:lnTo>
                    <a:pt x="819097" y="119831"/>
                  </a:lnTo>
                  <a:lnTo>
                    <a:pt x="888696" y="133856"/>
                  </a:lnTo>
                  <a:lnTo>
                    <a:pt x="875506" y="174751"/>
                  </a:lnTo>
                  <a:lnTo>
                    <a:pt x="936274" y="198423"/>
                  </a:lnTo>
                  <a:lnTo>
                    <a:pt x="904702" y="236003"/>
                  </a:lnTo>
                  <a:lnTo>
                    <a:pt x="952502" y="267712"/>
                  </a:lnTo>
                  <a:lnTo>
                    <a:pt x="904702" y="299421"/>
                  </a:lnTo>
                  <a:lnTo>
                    <a:pt x="936274" y="337001"/>
                  </a:lnTo>
                  <a:lnTo>
                    <a:pt x="875506" y="360673"/>
                  </a:lnTo>
                  <a:lnTo>
                    <a:pt x="888696" y="401568"/>
                  </a:lnTo>
                  <a:lnTo>
                    <a:pt x="819097" y="415593"/>
                  </a:lnTo>
                  <a:lnTo>
                    <a:pt x="813011" y="457013"/>
                  </a:lnTo>
                  <a:lnTo>
                    <a:pt x="776545" y="458706"/>
                  </a:lnTo>
                  <a:lnTo>
                    <a:pt x="767597" y="471416"/>
                  </a:lnTo>
                  <a:lnTo>
                    <a:pt x="800101" y="497145"/>
                  </a:lnTo>
                  <a:lnTo>
                    <a:pt x="767597" y="522874"/>
                  </a:lnTo>
                  <a:lnTo>
                    <a:pt x="789066" y="553368"/>
                  </a:lnTo>
                  <a:lnTo>
                    <a:pt x="747744" y="572576"/>
                  </a:lnTo>
                  <a:lnTo>
                    <a:pt x="756713" y="605760"/>
                  </a:lnTo>
                  <a:lnTo>
                    <a:pt x="709386" y="617140"/>
                  </a:lnTo>
                  <a:lnTo>
                    <a:pt x="705248" y="650749"/>
                  </a:lnTo>
                  <a:lnTo>
                    <a:pt x="655142" y="653525"/>
                  </a:lnTo>
                  <a:lnTo>
                    <a:pt x="638176" y="685271"/>
                  </a:lnTo>
                  <a:lnTo>
                    <a:pt x="588706" y="679254"/>
                  </a:lnTo>
                  <a:lnTo>
                    <a:pt x="560070" y="706972"/>
                  </a:lnTo>
                  <a:lnTo>
                    <a:pt x="514609" y="692571"/>
                  </a:lnTo>
                  <a:lnTo>
                    <a:pt x="476251" y="714374"/>
                  </a:lnTo>
                  <a:lnTo>
                    <a:pt x="437893" y="692571"/>
                  </a:lnTo>
                  <a:lnTo>
                    <a:pt x="392432" y="706972"/>
                  </a:lnTo>
                  <a:lnTo>
                    <a:pt x="363796" y="679254"/>
                  </a:lnTo>
                  <a:lnTo>
                    <a:pt x="314326" y="685271"/>
                  </a:lnTo>
                  <a:lnTo>
                    <a:pt x="297360" y="653525"/>
                  </a:lnTo>
                  <a:lnTo>
                    <a:pt x="247254" y="650749"/>
                  </a:lnTo>
                  <a:lnTo>
                    <a:pt x="243116" y="617140"/>
                  </a:lnTo>
                  <a:lnTo>
                    <a:pt x="195789" y="605760"/>
                  </a:lnTo>
                  <a:lnTo>
                    <a:pt x="204758" y="572576"/>
                  </a:lnTo>
                  <a:lnTo>
                    <a:pt x="163436" y="553368"/>
                  </a:lnTo>
                  <a:lnTo>
                    <a:pt x="184905" y="522874"/>
                  </a:lnTo>
                  <a:lnTo>
                    <a:pt x="152401" y="497145"/>
                  </a:lnTo>
                  <a:lnTo>
                    <a:pt x="184905" y="471416"/>
                  </a:lnTo>
                  <a:lnTo>
                    <a:pt x="175957" y="458706"/>
                  </a:lnTo>
                  <a:lnTo>
                    <a:pt x="139491" y="457013"/>
                  </a:lnTo>
                  <a:lnTo>
                    <a:pt x="133405" y="415593"/>
                  </a:lnTo>
                  <a:lnTo>
                    <a:pt x="63806" y="401568"/>
                  </a:lnTo>
                  <a:lnTo>
                    <a:pt x="76996" y="360673"/>
                  </a:lnTo>
                  <a:lnTo>
                    <a:pt x="16228" y="337001"/>
                  </a:lnTo>
                  <a:lnTo>
                    <a:pt x="47800" y="299421"/>
                  </a:lnTo>
                  <a:lnTo>
                    <a:pt x="0" y="267712"/>
                  </a:lnTo>
                  <a:lnTo>
                    <a:pt x="47800" y="236003"/>
                  </a:lnTo>
                  <a:lnTo>
                    <a:pt x="16228" y="198423"/>
                  </a:lnTo>
                  <a:lnTo>
                    <a:pt x="76996" y="174751"/>
                  </a:lnTo>
                  <a:lnTo>
                    <a:pt x="63806" y="133856"/>
                  </a:lnTo>
                  <a:lnTo>
                    <a:pt x="133405" y="119831"/>
                  </a:lnTo>
                  <a:lnTo>
                    <a:pt x="139491" y="78411"/>
                  </a:lnTo>
                  <a:lnTo>
                    <a:pt x="213175" y="74990"/>
                  </a:lnTo>
                  <a:lnTo>
                    <a:pt x="238126" y="35867"/>
                  </a:lnTo>
                  <a:lnTo>
                    <a:pt x="310876" y="43281"/>
                  </a:lnTo>
                  <a:lnTo>
                    <a:pt x="352988" y="9122"/>
                  </a:lnTo>
                  <a:lnTo>
                    <a:pt x="419842" y="26870"/>
                  </a:lnTo>
                  <a:close/>
                </a:path>
              </a:pathLst>
            </a:custGeom>
            <a:pattFill prst="dashUpDiag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星: 24 pt 414">
              <a:extLst>
                <a:ext uri="{FF2B5EF4-FFF2-40B4-BE49-F238E27FC236}">
                  <a16:creationId xmlns:a16="http://schemas.microsoft.com/office/drawing/2014/main" id="{D4690D5D-497D-44BA-817A-465C9D702E9F}"/>
                </a:ext>
              </a:extLst>
            </p:cNvPr>
            <p:cNvSpPr/>
            <p:nvPr/>
          </p:nvSpPr>
          <p:spPr>
            <a:xfrm>
              <a:off x="3010693" y="2625596"/>
              <a:ext cx="708025" cy="847725"/>
            </a:xfrm>
            <a:prstGeom prst="star24">
              <a:avLst>
                <a:gd name="adj" fmla="val 4537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楕円 462">
              <a:extLst>
                <a:ext uri="{FF2B5EF4-FFF2-40B4-BE49-F238E27FC236}">
                  <a16:creationId xmlns:a16="http://schemas.microsoft.com/office/drawing/2014/main" id="{9CD4AA56-7B6C-4A9C-9981-FFFD25404825}"/>
                </a:ext>
              </a:extLst>
            </p:cNvPr>
            <p:cNvSpPr/>
            <p:nvPr/>
          </p:nvSpPr>
          <p:spPr>
            <a:xfrm>
              <a:off x="3103958" y="2758947"/>
              <a:ext cx="521494" cy="51197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>
              <a:extLst>
                <a:ext uri="{FF2B5EF4-FFF2-40B4-BE49-F238E27FC236}">
                  <a16:creationId xmlns:a16="http://schemas.microsoft.com/office/drawing/2014/main" id="{E12A2CA9-0B01-4243-A1E3-CACC551261AA}"/>
                </a:ext>
              </a:extLst>
            </p:cNvPr>
            <p:cNvSpPr/>
            <p:nvPr/>
          </p:nvSpPr>
          <p:spPr>
            <a:xfrm rot="19800000">
              <a:off x="3143640" y="2639688"/>
              <a:ext cx="102156" cy="122013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二等辺三角形 417">
              <a:extLst>
                <a:ext uri="{FF2B5EF4-FFF2-40B4-BE49-F238E27FC236}">
                  <a16:creationId xmlns:a16="http://schemas.microsoft.com/office/drawing/2014/main" id="{715144BF-F2BC-4193-8C0B-AA4CEDC0C801}"/>
                </a:ext>
              </a:extLst>
            </p:cNvPr>
            <p:cNvSpPr/>
            <p:nvPr/>
          </p:nvSpPr>
          <p:spPr>
            <a:xfrm rot="1800000" flipH="1">
              <a:off x="3499637" y="2639687"/>
              <a:ext cx="102156" cy="122013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62">
              <a:extLst>
                <a:ext uri="{FF2B5EF4-FFF2-40B4-BE49-F238E27FC236}">
                  <a16:creationId xmlns:a16="http://schemas.microsoft.com/office/drawing/2014/main" id="{47C238AA-1880-4851-9490-A57834017FA5}"/>
                </a:ext>
              </a:extLst>
            </p:cNvPr>
            <p:cNvSpPr/>
            <p:nvPr/>
          </p:nvSpPr>
          <p:spPr>
            <a:xfrm rot="10800000">
              <a:off x="3174853" y="3074194"/>
              <a:ext cx="381978" cy="124152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389012"/>
                <a:gd name="connsiteX1" fmla="*/ 263128 w 521494"/>
                <a:gd name="connsiteY1" fmla="*/ 0 h 389012"/>
                <a:gd name="connsiteX2" fmla="*/ 521494 w 521494"/>
                <a:gd name="connsiteY2" fmla="*/ 370285 h 389012"/>
                <a:gd name="connsiteX3" fmla="*/ 260747 w 521494"/>
                <a:gd name="connsiteY3" fmla="*/ 256253 h 389012"/>
                <a:gd name="connsiteX4" fmla="*/ 0 w 521494"/>
                <a:gd name="connsiteY4" fmla="*/ 370285 h 389012"/>
                <a:gd name="connsiteX0" fmla="*/ 0 w 521494"/>
                <a:gd name="connsiteY0" fmla="*/ 293572 h 312299"/>
                <a:gd name="connsiteX1" fmla="*/ 259828 w 521494"/>
                <a:gd name="connsiteY1" fmla="*/ 0 h 312299"/>
                <a:gd name="connsiteX2" fmla="*/ 521494 w 521494"/>
                <a:gd name="connsiteY2" fmla="*/ 293572 h 312299"/>
                <a:gd name="connsiteX3" fmla="*/ 260747 w 521494"/>
                <a:gd name="connsiteY3" fmla="*/ 179540 h 312299"/>
                <a:gd name="connsiteX4" fmla="*/ 0 w 521494"/>
                <a:gd name="connsiteY4" fmla="*/ 293572 h 312299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1494"/>
                <a:gd name="connsiteY0" fmla="*/ 324668 h 343395"/>
                <a:gd name="connsiteX1" fmla="*/ 259828 w 521494"/>
                <a:gd name="connsiteY1" fmla="*/ 31096 h 343395"/>
                <a:gd name="connsiteX2" fmla="*/ 521494 w 521494"/>
                <a:gd name="connsiteY2" fmla="*/ 324668 h 343395"/>
                <a:gd name="connsiteX3" fmla="*/ 260747 w 521494"/>
                <a:gd name="connsiteY3" fmla="*/ 210636 h 343395"/>
                <a:gd name="connsiteX4" fmla="*/ 0 w 521494"/>
                <a:gd name="connsiteY4" fmla="*/ 324668 h 343395"/>
                <a:gd name="connsiteX0" fmla="*/ 0 w 523895"/>
                <a:gd name="connsiteY0" fmla="*/ 328298 h 366197"/>
                <a:gd name="connsiteX1" fmla="*/ 259828 w 523895"/>
                <a:gd name="connsiteY1" fmla="*/ 34726 h 366197"/>
                <a:gd name="connsiteX2" fmla="*/ 521494 w 523895"/>
                <a:gd name="connsiteY2" fmla="*/ 328298 h 366197"/>
                <a:gd name="connsiteX3" fmla="*/ 260747 w 523895"/>
                <a:gd name="connsiteY3" fmla="*/ 214266 h 366197"/>
                <a:gd name="connsiteX4" fmla="*/ 0 w 523895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  <a:gd name="connsiteX0" fmla="*/ 5553 w 529448"/>
                <a:gd name="connsiteY0" fmla="*/ 328298 h 366197"/>
                <a:gd name="connsiteX1" fmla="*/ 265381 w 529448"/>
                <a:gd name="connsiteY1" fmla="*/ 34726 h 366197"/>
                <a:gd name="connsiteX2" fmla="*/ 527047 w 529448"/>
                <a:gd name="connsiteY2" fmla="*/ 328298 h 366197"/>
                <a:gd name="connsiteX3" fmla="*/ 266300 w 529448"/>
                <a:gd name="connsiteY3" fmla="*/ 214266 h 366197"/>
                <a:gd name="connsiteX4" fmla="*/ 5553 w 529448"/>
                <a:gd name="connsiteY4" fmla="*/ 328298 h 36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448" h="366197">
                  <a:moveTo>
                    <a:pt x="5553" y="328298"/>
                  </a:moveTo>
                  <a:cubicBezTo>
                    <a:pt x="-20853" y="250047"/>
                    <a:pt x="43878" y="-84606"/>
                    <a:pt x="265381" y="34726"/>
                  </a:cubicBezTo>
                  <a:cubicBezTo>
                    <a:pt x="476984" y="-101655"/>
                    <a:pt x="543551" y="198905"/>
                    <a:pt x="527047" y="328298"/>
                  </a:cubicBezTo>
                  <a:cubicBezTo>
                    <a:pt x="510543" y="457691"/>
                    <a:pt x="410307" y="214266"/>
                    <a:pt x="266300" y="214266"/>
                  </a:cubicBezTo>
                  <a:cubicBezTo>
                    <a:pt x="122293" y="214266"/>
                    <a:pt x="31959" y="406549"/>
                    <a:pt x="5553" y="32829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62">
              <a:extLst>
                <a:ext uri="{FF2B5EF4-FFF2-40B4-BE49-F238E27FC236}">
                  <a16:creationId xmlns:a16="http://schemas.microsoft.com/office/drawing/2014/main" id="{D06CEB21-A77C-44A1-B81C-AB4CF6222090}"/>
                </a:ext>
              </a:extLst>
            </p:cNvPr>
            <p:cNvSpPr/>
            <p:nvPr/>
          </p:nvSpPr>
          <p:spPr>
            <a:xfrm>
              <a:off x="3305172" y="2984182"/>
              <a:ext cx="119066" cy="176750"/>
            </a:xfrm>
            <a:custGeom>
              <a:avLst/>
              <a:gdLst>
                <a:gd name="connsiteX0" fmla="*/ 0 w 521494"/>
                <a:gd name="connsiteY0" fmla="*/ 141685 h 283369"/>
                <a:gd name="connsiteX1" fmla="*/ 260747 w 521494"/>
                <a:gd name="connsiteY1" fmla="*/ 0 h 283369"/>
                <a:gd name="connsiteX2" fmla="*/ 521494 w 521494"/>
                <a:gd name="connsiteY2" fmla="*/ 141685 h 283369"/>
                <a:gd name="connsiteX3" fmla="*/ 260747 w 521494"/>
                <a:gd name="connsiteY3" fmla="*/ 283370 h 283369"/>
                <a:gd name="connsiteX4" fmla="*/ 0 w 521494"/>
                <a:gd name="connsiteY4" fmla="*/ 141685 h 283369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141685 h 283370"/>
                <a:gd name="connsiteX1" fmla="*/ 260747 w 521494"/>
                <a:gd name="connsiteY1" fmla="*/ 0 h 283370"/>
                <a:gd name="connsiteX2" fmla="*/ 521494 w 521494"/>
                <a:gd name="connsiteY2" fmla="*/ 141685 h 283370"/>
                <a:gd name="connsiteX3" fmla="*/ 260747 w 521494"/>
                <a:gd name="connsiteY3" fmla="*/ 283370 h 283370"/>
                <a:gd name="connsiteX4" fmla="*/ 0 w 521494"/>
                <a:gd name="connsiteY4" fmla="*/ 141685 h 2833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  <a:gd name="connsiteX0" fmla="*/ 0 w 521494"/>
                <a:gd name="connsiteY0" fmla="*/ 370285 h 511970"/>
                <a:gd name="connsiteX1" fmla="*/ 263128 w 521494"/>
                <a:gd name="connsiteY1" fmla="*/ 0 h 511970"/>
                <a:gd name="connsiteX2" fmla="*/ 521494 w 521494"/>
                <a:gd name="connsiteY2" fmla="*/ 370285 h 511970"/>
                <a:gd name="connsiteX3" fmla="*/ 260747 w 521494"/>
                <a:gd name="connsiteY3" fmla="*/ 511970 h 511970"/>
                <a:gd name="connsiteX4" fmla="*/ 0 w 521494"/>
                <a:gd name="connsiteY4" fmla="*/ 370285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494" h="511970">
                  <a:moveTo>
                    <a:pt x="0" y="370285"/>
                  </a:moveTo>
                  <a:cubicBezTo>
                    <a:pt x="0" y="292035"/>
                    <a:pt x="54827" y="0"/>
                    <a:pt x="263128" y="0"/>
                  </a:cubicBezTo>
                  <a:cubicBezTo>
                    <a:pt x="471429" y="0"/>
                    <a:pt x="521494" y="292035"/>
                    <a:pt x="521494" y="370285"/>
                  </a:cubicBezTo>
                  <a:cubicBezTo>
                    <a:pt x="521494" y="448535"/>
                    <a:pt x="404754" y="511970"/>
                    <a:pt x="260747" y="511970"/>
                  </a:cubicBezTo>
                  <a:cubicBezTo>
                    <a:pt x="116740" y="511970"/>
                    <a:pt x="0" y="448535"/>
                    <a:pt x="0" y="37028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弦 420">
              <a:extLst>
                <a:ext uri="{FF2B5EF4-FFF2-40B4-BE49-F238E27FC236}">
                  <a16:creationId xmlns:a16="http://schemas.microsoft.com/office/drawing/2014/main" id="{B2439EB9-A06E-4744-AEB2-71BCA6333AF4}"/>
                </a:ext>
              </a:extLst>
            </p:cNvPr>
            <p:cNvSpPr/>
            <p:nvPr/>
          </p:nvSpPr>
          <p:spPr>
            <a:xfrm>
              <a:off x="3194718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弦 421">
              <a:extLst>
                <a:ext uri="{FF2B5EF4-FFF2-40B4-BE49-F238E27FC236}">
                  <a16:creationId xmlns:a16="http://schemas.microsoft.com/office/drawing/2014/main" id="{0F92EFCA-3111-4C90-B75A-15E47A5B9101}"/>
                </a:ext>
              </a:extLst>
            </p:cNvPr>
            <p:cNvSpPr/>
            <p:nvPr/>
          </p:nvSpPr>
          <p:spPr>
            <a:xfrm flipH="1">
              <a:off x="3408658" y="2887787"/>
              <a:ext cx="123180" cy="123180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弦 422">
              <a:extLst>
                <a:ext uri="{FF2B5EF4-FFF2-40B4-BE49-F238E27FC236}">
                  <a16:creationId xmlns:a16="http://schemas.microsoft.com/office/drawing/2014/main" id="{16EFFF20-D030-4F4B-8C6C-2426BA8B1CC5}"/>
                </a:ext>
              </a:extLst>
            </p:cNvPr>
            <p:cNvSpPr/>
            <p:nvPr/>
          </p:nvSpPr>
          <p:spPr>
            <a:xfrm>
              <a:off x="3228975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弦 423">
              <a:extLst>
                <a:ext uri="{FF2B5EF4-FFF2-40B4-BE49-F238E27FC236}">
                  <a16:creationId xmlns:a16="http://schemas.microsoft.com/office/drawing/2014/main" id="{BF7C987C-1362-46BB-957E-055AABEDF97E}"/>
                </a:ext>
              </a:extLst>
            </p:cNvPr>
            <p:cNvSpPr/>
            <p:nvPr/>
          </p:nvSpPr>
          <p:spPr>
            <a:xfrm flipH="1">
              <a:off x="3426247" y="2925028"/>
              <a:ext cx="68202" cy="68202"/>
            </a:xfrm>
            <a:prstGeom prst="chord">
              <a:avLst>
                <a:gd name="adj1" fmla="val 21478252"/>
                <a:gd name="adj2" fmla="val 1392807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台形 424">
              <a:extLst>
                <a:ext uri="{FF2B5EF4-FFF2-40B4-BE49-F238E27FC236}">
                  <a16:creationId xmlns:a16="http://schemas.microsoft.com/office/drawing/2014/main" id="{FA882F49-4320-4613-8E0C-78FB38A013BC}"/>
                </a:ext>
              </a:extLst>
            </p:cNvPr>
            <p:cNvSpPr/>
            <p:nvPr/>
          </p:nvSpPr>
          <p:spPr>
            <a:xfrm rot="8100000">
              <a:off x="3253061" y="2821258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台形 425">
              <a:extLst>
                <a:ext uri="{FF2B5EF4-FFF2-40B4-BE49-F238E27FC236}">
                  <a16:creationId xmlns:a16="http://schemas.microsoft.com/office/drawing/2014/main" id="{03A09D77-09D4-4C51-8854-4217C8C299A2}"/>
                </a:ext>
              </a:extLst>
            </p:cNvPr>
            <p:cNvSpPr/>
            <p:nvPr/>
          </p:nvSpPr>
          <p:spPr>
            <a:xfrm rot="13500000" flipH="1">
              <a:off x="3414985" y="2821257"/>
              <a:ext cx="61053" cy="134706"/>
            </a:xfrm>
            <a:prstGeom prst="trapezoid">
              <a:avLst>
                <a:gd name="adj" fmla="val 4706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星: 24 pt 426">
              <a:extLst>
                <a:ext uri="{FF2B5EF4-FFF2-40B4-BE49-F238E27FC236}">
                  <a16:creationId xmlns:a16="http://schemas.microsoft.com/office/drawing/2014/main" id="{D1D63E3F-A28F-462F-AC67-47708E693C4E}"/>
                </a:ext>
              </a:extLst>
            </p:cNvPr>
            <p:cNvSpPr/>
            <p:nvPr/>
          </p:nvSpPr>
          <p:spPr>
            <a:xfrm>
              <a:off x="2955131" y="3582041"/>
              <a:ext cx="819150" cy="389884"/>
            </a:xfrm>
            <a:prstGeom prst="star24">
              <a:avLst>
                <a:gd name="adj" fmla="val 45370"/>
              </a:avLst>
            </a:prstGeom>
            <a:pattFill prst="dashUpDiag">
              <a:fgClr>
                <a:schemeClr val="accent4">
                  <a:lumMod val="75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四角形: 角を丸くする 427">
              <a:extLst>
                <a:ext uri="{FF2B5EF4-FFF2-40B4-BE49-F238E27FC236}">
                  <a16:creationId xmlns:a16="http://schemas.microsoft.com/office/drawing/2014/main" id="{F80CE54A-EE60-433A-8D69-66F4A7E4A73E}"/>
                </a:ext>
              </a:extLst>
            </p:cNvPr>
            <p:cNvSpPr/>
            <p:nvPr/>
          </p:nvSpPr>
          <p:spPr>
            <a:xfrm>
              <a:off x="3067050" y="3562200"/>
              <a:ext cx="585788" cy="96948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>
              <a:extLst>
                <a:ext uri="{FF2B5EF4-FFF2-40B4-BE49-F238E27FC236}">
                  <a16:creationId xmlns:a16="http://schemas.microsoft.com/office/drawing/2014/main" id="{5F5B13C3-46FF-4DFB-A427-0A80F545A51C}"/>
                </a:ext>
              </a:extLst>
            </p:cNvPr>
            <p:cNvSpPr/>
            <p:nvPr/>
          </p:nvSpPr>
          <p:spPr>
            <a:xfrm rot="12092263">
              <a:off x="3183836" y="3090382"/>
              <a:ext cx="81632" cy="91777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二等辺三角形 429">
              <a:extLst>
                <a:ext uri="{FF2B5EF4-FFF2-40B4-BE49-F238E27FC236}">
                  <a16:creationId xmlns:a16="http://schemas.microsoft.com/office/drawing/2014/main" id="{85819818-E538-4D63-BC82-B11BE897A794}"/>
                </a:ext>
              </a:extLst>
            </p:cNvPr>
            <p:cNvSpPr/>
            <p:nvPr/>
          </p:nvSpPr>
          <p:spPr>
            <a:xfrm rot="9507737" flipH="1">
              <a:off x="3466475" y="3102500"/>
              <a:ext cx="81632" cy="91777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FF983C35-46DD-48A5-B016-E8F1316DB428}"/>
                </a:ext>
              </a:extLst>
            </p:cNvPr>
            <p:cNvGrpSpPr/>
            <p:nvPr/>
          </p:nvGrpSpPr>
          <p:grpSpPr>
            <a:xfrm rot="489162">
              <a:off x="2398128" y="2594252"/>
              <a:ext cx="462566" cy="1526719"/>
              <a:chOff x="4124459" y="2861067"/>
              <a:chExt cx="462566" cy="1526719"/>
            </a:xfrm>
          </p:grpSpPr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C8700885-C33D-437F-BE96-D5F572F8B809}"/>
                  </a:ext>
                </a:extLst>
              </p:cNvPr>
              <p:cNvSpPr/>
              <p:nvPr/>
            </p:nvSpPr>
            <p:spPr>
              <a:xfrm>
                <a:off x="4291663" y="2861067"/>
                <a:ext cx="139793" cy="13979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35158E5E-91D4-4156-A87D-9629FCCCA44E}"/>
                  </a:ext>
                </a:extLst>
              </p:cNvPr>
              <p:cNvSpPr/>
              <p:nvPr/>
            </p:nvSpPr>
            <p:spPr>
              <a:xfrm>
                <a:off x="4338701" y="3236713"/>
                <a:ext cx="47048" cy="115107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2A4A4DB9-AFA5-417D-BB29-29EDFDB9810D}"/>
                  </a:ext>
                </a:extLst>
              </p:cNvPr>
              <p:cNvSpPr/>
              <p:nvPr/>
            </p:nvSpPr>
            <p:spPr>
              <a:xfrm rot="900000">
                <a:off x="4202366" y="3327578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AC9E2D87-A989-48B8-B667-FC043CC931D5}"/>
                  </a:ext>
                </a:extLst>
              </p:cNvPr>
              <p:cNvSpPr/>
              <p:nvPr/>
            </p:nvSpPr>
            <p:spPr>
              <a:xfrm rot="900000">
                <a:off x="4266660" y="3275189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5A4DC44C-3447-47D8-B01E-AF6CCC7BF52C}"/>
                  </a:ext>
                </a:extLst>
              </p:cNvPr>
              <p:cNvSpPr/>
              <p:nvPr/>
            </p:nvSpPr>
            <p:spPr>
              <a:xfrm rot="20700000">
                <a:off x="4364292" y="3339483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5E83B25E-921B-45DA-947B-B41FDE7AF764}"/>
                  </a:ext>
                </a:extLst>
              </p:cNvPr>
              <p:cNvSpPr/>
              <p:nvPr/>
            </p:nvSpPr>
            <p:spPr>
              <a:xfrm rot="20700000">
                <a:off x="4411917" y="3246614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35B85992-CB47-4238-B0F9-87A27ADA9D27}"/>
                  </a:ext>
                </a:extLst>
              </p:cNvPr>
              <p:cNvSpPr/>
              <p:nvPr/>
            </p:nvSpPr>
            <p:spPr>
              <a:xfrm rot="18900000">
                <a:off x="4453866" y="3164606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55ACAE93-50BC-4EEF-81A5-3FEA831CC542}"/>
                  </a:ext>
                </a:extLst>
              </p:cNvPr>
              <p:cNvSpPr/>
              <p:nvPr/>
            </p:nvSpPr>
            <p:spPr>
              <a:xfrm rot="18900000">
                <a:off x="4506253" y="3333675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76A1880C-575D-4E38-AF11-782EFFDBDFB9}"/>
                  </a:ext>
                </a:extLst>
              </p:cNvPr>
              <p:cNvSpPr/>
              <p:nvPr/>
            </p:nvSpPr>
            <p:spPr>
              <a:xfrm rot="1800000">
                <a:off x="4210554" y="3145556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1A1347B9-F899-4C51-B140-BBFBB3342E5C}"/>
                  </a:ext>
                </a:extLst>
              </p:cNvPr>
              <p:cNvSpPr/>
              <p:nvPr/>
            </p:nvSpPr>
            <p:spPr>
              <a:xfrm rot="1800000">
                <a:off x="4258179" y="3186037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E9BE2394-842B-4145-8238-A447F25C1FA9}"/>
                  </a:ext>
                </a:extLst>
              </p:cNvPr>
              <p:cNvSpPr/>
              <p:nvPr/>
            </p:nvSpPr>
            <p:spPr>
              <a:xfrm rot="18900000">
                <a:off x="4415767" y="3083644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D173EEFD-AE9F-4438-8D0E-929153D8FE67}"/>
                  </a:ext>
                </a:extLst>
              </p:cNvPr>
              <p:cNvSpPr/>
              <p:nvPr/>
            </p:nvSpPr>
            <p:spPr>
              <a:xfrm rot="20700000">
                <a:off x="4354767" y="3203751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737DD5DE-DFFF-4ECC-9DA1-E9F606B3317B}"/>
                  </a:ext>
                </a:extLst>
              </p:cNvPr>
              <p:cNvSpPr/>
              <p:nvPr/>
            </p:nvSpPr>
            <p:spPr>
              <a:xfrm>
                <a:off x="4335716" y="3094213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26F4BBE4-F52D-4091-9BEF-D97D72E78EF0}"/>
                  </a:ext>
                </a:extLst>
              </p:cNvPr>
              <p:cNvSpPr/>
              <p:nvPr/>
            </p:nvSpPr>
            <p:spPr>
              <a:xfrm rot="1800000">
                <a:off x="4233322" y="3020394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13792CFF-C087-45C6-99F2-AF09AD93850D}"/>
                  </a:ext>
                </a:extLst>
              </p:cNvPr>
              <p:cNvSpPr/>
              <p:nvPr/>
            </p:nvSpPr>
            <p:spPr>
              <a:xfrm rot="1800000">
                <a:off x="4271422" y="3089449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A4669073-73BE-4FC6-A9F3-98E7402D73EF}"/>
                  </a:ext>
                </a:extLst>
              </p:cNvPr>
              <p:cNvSpPr/>
              <p:nvPr/>
            </p:nvSpPr>
            <p:spPr>
              <a:xfrm rot="19800000">
                <a:off x="4376196" y="3008486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0CE5CE2B-FF68-4839-B9FF-F69A51F0F100}"/>
                  </a:ext>
                </a:extLst>
              </p:cNvPr>
              <p:cNvSpPr/>
              <p:nvPr/>
            </p:nvSpPr>
            <p:spPr>
              <a:xfrm>
                <a:off x="4307140" y="2970386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193E6B1B-4BD0-4143-BB79-2FE415434AD9}"/>
                  </a:ext>
                </a:extLst>
              </p:cNvPr>
              <p:cNvSpPr/>
              <p:nvPr/>
            </p:nvSpPr>
            <p:spPr>
              <a:xfrm rot="2700000">
                <a:off x="4169027" y="3258335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71686E6A-348D-4680-8352-A9407A2709F3}"/>
                  </a:ext>
                </a:extLst>
              </p:cNvPr>
              <p:cNvSpPr/>
              <p:nvPr/>
            </p:nvSpPr>
            <p:spPr>
              <a:xfrm rot="900000">
                <a:off x="4275955" y="3378905"/>
                <a:ext cx="80772" cy="1699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FB889AD3-BC7F-4D44-9134-299CAE3CE8BF}"/>
                </a:ext>
              </a:extLst>
            </p:cNvPr>
            <p:cNvGrpSpPr/>
            <p:nvPr/>
          </p:nvGrpSpPr>
          <p:grpSpPr>
            <a:xfrm rot="18960949">
              <a:off x="2492980" y="3301641"/>
              <a:ext cx="238086" cy="142494"/>
              <a:chOff x="1135331" y="2855119"/>
              <a:chExt cx="238086" cy="142494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9308F2D7-FFBE-402C-8B95-24F31732BE0E}"/>
                  </a:ext>
                </a:extLst>
              </p:cNvPr>
              <p:cNvGrpSpPr/>
              <p:nvPr/>
            </p:nvGrpSpPr>
            <p:grpSpPr>
              <a:xfrm>
                <a:off x="1135331" y="2855119"/>
                <a:ext cx="186263" cy="142494"/>
                <a:chOff x="1135331" y="2808333"/>
                <a:chExt cx="191191" cy="165467"/>
              </a:xfrm>
              <a:grpFill/>
            </p:grpSpPr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04DA4383-6AF8-4DAE-AA3A-F6F4A7EF4865}"/>
                    </a:ext>
                  </a:extLst>
                </p:cNvPr>
                <p:cNvSpPr/>
                <p:nvPr/>
              </p:nvSpPr>
              <p:spPr>
                <a:xfrm rot="20151041">
                  <a:off x="1135331" y="2876305"/>
                  <a:ext cx="46001" cy="97495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EE545982-F74F-4E06-890B-C0502F7D5B20}"/>
                    </a:ext>
                  </a:extLst>
                </p:cNvPr>
                <p:cNvSpPr/>
                <p:nvPr/>
              </p:nvSpPr>
              <p:spPr>
                <a:xfrm rot="20151041">
                  <a:off x="1173127" y="2846434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四角形: 上の 2 つの角を丸める 436">
                  <a:extLst>
                    <a:ext uri="{FF2B5EF4-FFF2-40B4-BE49-F238E27FC236}">
                      <a16:creationId xmlns:a16="http://schemas.microsoft.com/office/drawing/2014/main" id="{FF2D6897-DA1A-456E-AC09-9EE9836DD301}"/>
                    </a:ext>
                  </a:extLst>
                </p:cNvPr>
                <p:cNvSpPr/>
                <p:nvPr/>
              </p:nvSpPr>
              <p:spPr>
                <a:xfrm rot="20151041">
                  <a:off x="1223133" y="2822621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813DC0BD-0B9E-4BE0-B1F3-FBAECD924F7B}"/>
                    </a:ext>
                  </a:extLst>
                </p:cNvPr>
                <p:cNvSpPr/>
                <p:nvPr/>
              </p:nvSpPr>
              <p:spPr>
                <a:xfrm rot="20151041">
                  <a:off x="1273139" y="2808333"/>
                  <a:ext cx="53383" cy="107231"/>
                </a:xfrm>
                <a:prstGeom prst="round2SameRect">
                  <a:avLst>
                    <a:gd name="adj1" fmla="val 42179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4" name="四角形: 上の 2 つの角を丸める 433">
                <a:extLst>
                  <a:ext uri="{FF2B5EF4-FFF2-40B4-BE49-F238E27FC236}">
                    <a16:creationId xmlns:a16="http://schemas.microsoft.com/office/drawing/2014/main" id="{B7C76338-35E3-46A5-9511-BF8FB7F9717F}"/>
                  </a:ext>
                </a:extLst>
              </p:cNvPr>
              <p:cNvSpPr/>
              <p:nvPr/>
            </p:nvSpPr>
            <p:spPr>
              <a:xfrm rot="6004550">
                <a:off x="1288111" y="2899185"/>
                <a:ext cx="60863" cy="109748"/>
              </a:xfrm>
              <a:prstGeom prst="round2SameRect">
                <a:avLst>
                  <a:gd name="adj1" fmla="val 42179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313B46D4-4572-40A8-8EA0-EE4E39A4733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秋田犬</a:t>
            </a:r>
          </a:p>
        </p:txBody>
      </p: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A698A1EE-B0DA-4327-B4CB-973BB99135B5}"/>
              </a:ext>
            </a:extLst>
          </p:cNvPr>
          <p:cNvGrpSpPr/>
          <p:nvPr/>
        </p:nvGrpSpPr>
        <p:grpSpPr>
          <a:xfrm>
            <a:off x="854908" y="1300051"/>
            <a:ext cx="2429430" cy="1980085"/>
            <a:chOff x="912965" y="3277037"/>
            <a:chExt cx="2429430" cy="1980085"/>
          </a:xfrm>
        </p:grpSpPr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DC7F23CF-B385-4BA8-A278-8FC2DD09DE1D}"/>
                </a:ext>
              </a:extLst>
            </p:cNvPr>
            <p:cNvSpPr/>
            <p:nvPr/>
          </p:nvSpPr>
          <p:spPr>
            <a:xfrm>
              <a:off x="2661134" y="3566140"/>
              <a:ext cx="681261" cy="825499"/>
            </a:xfrm>
            <a:custGeom>
              <a:avLst/>
              <a:gdLst>
                <a:gd name="connsiteX0" fmla="*/ 320101 w 812155"/>
                <a:gd name="connsiteY0" fmla="*/ 0 h 984106"/>
                <a:gd name="connsiteX1" fmla="*/ 812155 w 812155"/>
                <a:gd name="connsiteY1" fmla="*/ 492053 h 984106"/>
                <a:gd name="connsiteX2" fmla="*/ 320101 w 812155"/>
                <a:gd name="connsiteY2" fmla="*/ 984106 h 984106"/>
                <a:gd name="connsiteX3" fmla="*/ 44989 w 812155"/>
                <a:gd name="connsiteY3" fmla="*/ 900071 h 984106"/>
                <a:gd name="connsiteX4" fmla="*/ 0 w 812155"/>
                <a:gd name="connsiteY4" fmla="*/ 862952 h 984106"/>
                <a:gd name="connsiteX5" fmla="*/ 23848 w 812155"/>
                <a:gd name="connsiteY5" fmla="*/ 865356 h 984106"/>
                <a:gd name="connsiteX6" fmla="*/ 405276 w 812155"/>
                <a:gd name="connsiteY6" fmla="*/ 483928 h 984106"/>
                <a:gd name="connsiteX7" fmla="*/ 23848 w 812155"/>
                <a:gd name="connsiteY7" fmla="*/ 102500 h 984106"/>
                <a:gd name="connsiteX8" fmla="*/ 22437 w 812155"/>
                <a:gd name="connsiteY8" fmla="*/ 102642 h 984106"/>
                <a:gd name="connsiteX9" fmla="*/ 44989 w 812155"/>
                <a:gd name="connsiteY9" fmla="*/ 84035 h 984106"/>
                <a:gd name="connsiteX10" fmla="*/ 320101 w 812155"/>
                <a:gd name="connsiteY10" fmla="*/ 0 h 984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2155" h="984106">
                  <a:moveTo>
                    <a:pt x="320101" y="0"/>
                  </a:moveTo>
                  <a:cubicBezTo>
                    <a:pt x="591855" y="0"/>
                    <a:pt x="812155" y="220300"/>
                    <a:pt x="812155" y="492053"/>
                  </a:cubicBezTo>
                  <a:cubicBezTo>
                    <a:pt x="812155" y="763806"/>
                    <a:pt x="591855" y="984106"/>
                    <a:pt x="320101" y="984106"/>
                  </a:cubicBezTo>
                  <a:cubicBezTo>
                    <a:pt x="218193" y="984106"/>
                    <a:pt x="123521" y="953127"/>
                    <a:pt x="44989" y="900071"/>
                  </a:cubicBezTo>
                  <a:lnTo>
                    <a:pt x="0" y="862952"/>
                  </a:lnTo>
                  <a:lnTo>
                    <a:pt x="23848" y="865356"/>
                  </a:lnTo>
                  <a:cubicBezTo>
                    <a:pt x="234505" y="865356"/>
                    <a:pt x="405276" y="694585"/>
                    <a:pt x="405276" y="483928"/>
                  </a:cubicBezTo>
                  <a:cubicBezTo>
                    <a:pt x="405276" y="273271"/>
                    <a:pt x="234505" y="102500"/>
                    <a:pt x="23848" y="102500"/>
                  </a:cubicBezTo>
                  <a:lnTo>
                    <a:pt x="22437" y="102642"/>
                  </a:lnTo>
                  <a:lnTo>
                    <a:pt x="44989" y="84035"/>
                  </a:lnTo>
                  <a:cubicBezTo>
                    <a:pt x="123521" y="30980"/>
                    <a:pt x="218193" y="0"/>
                    <a:pt x="32010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8EA872D6-7D12-408F-A97E-2A512D0EA2A9}"/>
                </a:ext>
              </a:extLst>
            </p:cNvPr>
            <p:cNvSpPr/>
            <p:nvPr/>
          </p:nvSpPr>
          <p:spPr>
            <a:xfrm>
              <a:off x="1213431" y="3926796"/>
              <a:ext cx="1722463" cy="637638"/>
            </a:xfrm>
            <a:custGeom>
              <a:avLst/>
              <a:gdLst>
                <a:gd name="connsiteX0" fmla="*/ 236902 w 1722463"/>
                <a:gd name="connsiteY0" fmla="*/ 0 h 637638"/>
                <a:gd name="connsiteX1" fmla="*/ 1485561 w 1722463"/>
                <a:gd name="connsiteY1" fmla="*/ 0 h 637638"/>
                <a:gd name="connsiteX2" fmla="*/ 1722463 w 1722463"/>
                <a:gd name="connsiteY2" fmla="*/ 236902 h 637638"/>
                <a:gd name="connsiteX3" fmla="*/ 1722463 w 1722463"/>
                <a:gd name="connsiteY3" fmla="*/ 412750 h 637638"/>
                <a:gd name="connsiteX4" fmla="*/ 1690027 w 1722463"/>
                <a:gd name="connsiteY4" fmla="*/ 573411 h 637638"/>
                <a:gd name="connsiteX5" fmla="*/ 1655166 w 1722463"/>
                <a:gd name="connsiteY5" fmla="*/ 637638 h 637638"/>
                <a:gd name="connsiteX6" fmla="*/ 1653076 w 1722463"/>
                <a:gd name="connsiteY6" fmla="*/ 634537 h 637638"/>
                <a:gd name="connsiteX7" fmla="*/ 1485561 w 1722463"/>
                <a:gd name="connsiteY7" fmla="*/ 565150 h 637638"/>
                <a:gd name="connsiteX8" fmla="*/ 236902 w 1722463"/>
                <a:gd name="connsiteY8" fmla="*/ 565150 h 637638"/>
                <a:gd name="connsiteX9" fmla="*/ 69387 w 1722463"/>
                <a:gd name="connsiteY9" fmla="*/ 634537 h 637638"/>
                <a:gd name="connsiteX10" fmla="*/ 67297 w 1722463"/>
                <a:gd name="connsiteY10" fmla="*/ 637637 h 637638"/>
                <a:gd name="connsiteX11" fmla="*/ 32436 w 1722463"/>
                <a:gd name="connsiteY11" fmla="*/ 573410 h 637638"/>
                <a:gd name="connsiteX12" fmla="*/ 0 w 1722463"/>
                <a:gd name="connsiteY12" fmla="*/ 412749 h 637638"/>
                <a:gd name="connsiteX13" fmla="*/ 0 w 1722463"/>
                <a:gd name="connsiteY13" fmla="*/ 236902 h 637638"/>
                <a:gd name="connsiteX14" fmla="*/ 236902 w 1722463"/>
                <a:gd name="connsiteY14" fmla="*/ 0 h 63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22463" h="637638">
                  <a:moveTo>
                    <a:pt x="236902" y="0"/>
                  </a:moveTo>
                  <a:lnTo>
                    <a:pt x="1485561" y="0"/>
                  </a:lnTo>
                  <a:cubicBezTo>
                    <a:pt x="1616398" y="0"/>
                    <a:pt x="1722463" y="106065"/>
                    <a:pt x="1722463" y="236902"/>
                  </a:cubicBezTo>
                  <a:lnTo>
                    <a:pt x="1722463" y="412750"/>
                  </a:lnTo>
                  <a:cubicBezTo>
                    <a:pt x="1722463" y="469739"/>
                    <a:pt x="1710914" y="524031"/>
                    <a:pt x="1690027" y="573411"/>
                  </a:cubicBezTo>
                  <a:lnTo>
                    <a:pt x="1655166" y="637638"/>
                  </a:lnTo>
                  <a:lnTo>
                    <a:pt x="1653076" y="634537"/>
                  </a:lnTo>
                  <a:cubicBezTo>
                    <a:pt x="1610205" y="591667"/>
                    <a:pt x="1550980" y="565150"/>
                    <a:pt x="1485561" y="565150"/>
                  </a:cubicBezTo>
                  <a:lnTo>
                    <a:pt x="236902" y="565150"/>
                  </a:lnTo>
                  <a:cubicBezTo>
                    <a:pt x="171484" y="565150"/>
                    <a:pt x="112258" y="591667"/>
                    <a:pt x="69387" y="634537"/>
                  </a:cubicBezTo>
                  <a:lnTo>
                    <a:pt x="67297" y="637637"/>
                  </a:lnTo>
                  <a:lnTo>
                    <a:pt x="32436" y="573410"/>
                  </a:lnTo>
                  <a:cubicBezTo>
                    <a:pt x="11550" y="524030"/>
                    <a:pt x="0" y="469738"/>
                    <a:pt x="0" y="412749"/>
                  </a:cubicBezTo>
                  <a:lnTo>
                    <a:pt x="0" y="236902"/>
                  </a:lnTo>
                  <a:cubicBezTo>
                    <a:pt x="0" y="106065"/>
                    <a:pt x="106065" y="0"/>
                    <a:pt x="236902" y="0"/>
                  </a:cubicBezTo>
                  <a:close/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AE35BD1F-639C-492B-B4F0-2C06CAA59C0E}"/>
                </a:ext>
              </a:extLst>
            </p:cNvPr>
            <p:cNvGrpSpPr/>
            <p:nvPr/>
          </p:nvGrpSpPr>
          <p:grpSpPr>
            <a:xfrm flipH="1">
              <a:off x="1495854" y="3277037"/>
              <a:ext cx="444317" cy="928462"/>
              <a:chOff x="2270781" y="3277037"/>
              <a:chExt cx="444317" cy="928462"/>
            </a:xfrm>
          </p:grpSpPr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BA7CBD8B-422F-4B7E-9F7D-6FF2DD4381E6}"/>
                  </a:ext>
                </a:extLst>
              </p:cNvPr>
              <p:cNvSpPr/>
              <p:nvPr/>
            </p:nvSpPr>
            <p:spPr>
              <a:xfrm rot="20700000">
                <a:off x="2270781" y="3277037"/>
                <a:ext cx="444317" cy="928462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54000">
                    <a:srgbClr val="FFC000"/>
                  </a:gs>
                  <a:gs pos="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7E7CA793-BCF3-4754-B240-4216AF3407B7}"/>
                  </a:ext>
                </a:extLst>
              </p:cNvPr>
              <p:cNvSpPr/>
              <p:nvPr/>
            </p:nvSpPr>
            <p:spPr>
              <a:xfrm rot="20700000">
                <a:off x="2335437" y="3412143"/>
                <a:ext cx="315008" cy="658250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F1AFB4EB-7759-44E6-B616-9145EB477F53}"/>
                </a:ext>
              </a:extLst>
            </p:cNvPr>
            <p:cNvSpPr/>
            <p:nvPr/>
          </p:nvSpPr>
          <p:spPr>
            <a:xfrm rot="20700000">
              <a:off x="965394" y="3277037"/>
              <a:ext cx="444317" cy="928462"/>
            </a:xfrm>
            <a:custGeom>
              <a:avLst/>
              <a:gdLst>
                <a:gd name="connsiteX0" fmla="*/ 434693 w 869385"/>
                <a:gd name="connsiteY0" fmla="*/ 0 h 869384"/>
                <a:gd name="connsiteX1" fmla="*/ 514982 w 869385"/>
                <a:gd name="connsiteY1" fmla="*/ 33257 h 869384"/>
                <a:gd name="connsiteX2" fmla="*/ 836128 w 869385"/>
                <a:gd name="connsiteY2" fmla="*/ 354403 h 869384"/>
                <a:gd name="connsiteX3" fmla="*/ 836128 w 869385"/>
                <a:gd name="connsiteY3" fmla="*/ 514982 h 869384"/>
                <a:gd name="connsiteX4" fmla="*/ 514982 w 869385"/>
                <a:gd name="connsiteY4" fmla="*/ 836128 h 869384"/>
                <a:gd name="connsiteX5" fmla="*/ 354404 w 869385"/>
                <a:gd name="connsiteY5" fmla="*/ 836128 h 869384"/>
                <a:gd name="connsiteX6" fmla="*/ 33257 w 869385"/>
                <a:gd name="connsiteY6" fmla="*/ 514982 h 869384"/>
                <a:gd name="connsiteX7" fmla="*/ 33257 w 869385"/>
                <a:gd name="connsiteY7" fmla="*/ 354403 h 869384"/>
                <a:gd name="connsiteX8" fmla="*/ 354404 w 869385"/>
                <a:gd name="connsiteY8" fmla="*/ 33257 h 869384"/>
                <a:gd name="connsiteX9" fmla="*/ 434693 w 869385"/>
                <a:gd name="connsiteY9" fmla="*/ 0 h 86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9385" h="869384">
                  <a:moveTo>
                    <a:pt x="434693" y="0"/>
                  </a:moveTo>
                  <a:cubicBezTo>
                    <a:pt x="463752" y="0"/>
                    <a:pt x="492811" y="11086"/>
                    <a:pt x="514982" y="33257"/>
                  </a:cubicBezTo>
                  <a:lnTo>
                    <a:pt x="836128" y="354403"/>
                  </a:lnTo>
                  <a:cubicBezTo>
                    <a:pt x="880471" y="398746"/>
                    <a:pt x="880471" y="470639"/>
                    <a:pt x="836128" y="514982"/>
                  </a:cubicBezTo>
                  <a:lnTo>
                    <a:pt x="514982" y="836128"/>
                  </a:lnTo>
                  <a:cubicBezTo>
                    <a:pt x="470639" y="880470"/>
                    <a:pt x="398746" y="880470"/>
                    <a:pt x="354404" y="836128"/>
                  </a:cubicBezTo>
                  <a:lnTo>
                    <a:pt x="33257" y="514982"/>
                  </a:lnTo>
                  <a:cubicBezTo>
                    <a:pt x="-11086" y="470639"/>
                    <a:pt x="-11086" y="398746"/>
                    <a:pt x="33257" y="354403"/>
                  </a:cubicBezTo>
                  <a:lnTo>
                    <a:pt x="354404" y="33257"/>
                  </a:lnTo>
                  <a:cubicBezTo>
                    <a:pt x="376575" y="11086"/>
                    <a:pt x="405634" y="0"/>
                    <a:pt x="43469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144823F3-D949-4215-8EA9-E9C3FB0995B1}"/>
                </a:ext>
              </a:extLst>
            </p:cNvPr>
            <p:cNvSpPr/>
            <p:nvPr/>
          </p:nvSpPr>
          <p:spPr>
            <a:xfrm rot="20700000">
              <a:off x="1030050" y="3412143"/>
              <a:ext cx="315008" cy="658250"/>
            </a:xfrm>
            <a:custGeom>
              <a:avLst/>
              <a:gdLst>
                <a:gd name="connsiteX0" fmla="*/ 434693 w 869385"/>
                <a:gd name="connsiteY0" fmla="*/ 0 h 869384"/>
                <a:gd name="connsiteX1" fmla="*/ 514982 w 869385"/>
                <a:gd name="connsiteY1" fmla="*/ 33257 h 869384"/>
                <a:gd name="connsiteX2" fmla="*/ 836128 w 869385"/>
                <a:gd name="connsiteY2" fmla="*/ 354403 h 869384"/>
                <a:gd name="connsiteX3" fmla="*/ 836128 w 869385"/>
                <a:gd name="connsiteY3" fmla="*/ 514982 h 869384"/>
                <a:gd name="connsiteX4" fmla="*/ 514982 w 869385"/>
                <a:gd name="connsiteY4" fmla="*/ 836128 h 869384"/>
                <a:gd name="connsiteX5" fmla="*/ 354404 w 869385"/>
                <a:gd name="connsiteY5" fmla="*/ 836128 h 869384"/>
                <a:gd name="connsiteX6" fmla="*/ 33257 w 869385"/>
                <a:gd name="connsiteY6" fmla="*/ 514982 h 869384"/>
                <a:gd name="connsiteX7" fmla="*/ 33257 w 869385"/>
                <a:gd name="connsiteY7" fmla="*/ 354403 h 869384"/>
                <a:gd name="connsiteX8" fmla="*/ 354404 w 869385"/>
                <a:gd name="connsiteY8" fmla="*/ 33257 h 869384"/>
                <a:gd name="connsiteX9" fmla="*/ 434693 w 869385"/>
                <a:gd name="connsiteY9" fmla="*/ 0 h 86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9385" h="869384">
                  <a:moveTo>
                    <a:pt x="434693" y="0"/>
                  </a:moveTo>
                  <a:cubicBezTo>
                    <a:pt x="463752" y="0"/>
                    <a:pt x="492811" y="11086"/>
                    <a:pt x="514982" y="33257"/>
                  </a:cubicBezTo>
                  <a:lnTo>
                    <a:pt x="836128" y="354403"/>
                  </a:lnTo>
                  <a:cubicBezTo>
                    <a:pt x="880471" y="398746"/>
                    <a:pt x="880471" y="470639"/>
                    <a:pt x="836128" y="514982"/>
                  </a:cubicBezTo>
                  <a:lnTo>
                    <a:pt x="514982" y="836128"/>
                  </a:lnTo>
                  <a:cubicBezTo>
                    <a:pt x="470639" y="880470"/>
                    <a:pt x="398746" y="880470"/>
                    <a:pt x="354404" y="836128"/>
                  </a:cubicBezTo>
                  <a:lnTo>
                    <a:pt x="33257" y="514982"/>
                  </a:lnTo>
                  <a:cubicBezTo>
                    <a:pt x="-11086" y="470639"/>
                    <a:pt x="-11086" y="398746"/>
                    <a:pt x="33257" y="354403"/>
                  </a:cubicBezTo>
                  <a:lnTo>
                    <a:pt x="354404" y="33257"/>
                  </a:lnTo>
                  <a:cubicBezTo>
                    <a:pt x="376575" y="11086"/>
                    <a:pt x="405634" y="0"/>
                    <a:pt x="434693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2155F964-68CD-4D21-8F10-AF3ED108172F}"/>
                </a:ext>
              </a:extLst>
            </p:cNvPr>
            <p:cNvSpPr/>
            <p:nvPr/>
          </p:nvSpPr>
          <p:spPr>
            <a:xfrm rot="10800000">
              <a:off x="2168855" y="4510455"/>
              <a:ext cx="241541" cy="746667"/>
            </a:xfrm>
            <a:custGeom>
              <a:avLst/>
              <a:gdLst>
                <a:gd name="connsiteX0" fmla="*/ 241541 w 241541"/>
                <a:gd name="connsiteY0" fmla="*/ 746667 h 746667"/>
                <a:gd name="connsiteX1" fmla="*/ 0 w 241541"/>
                <a:gd name="connsiteY1" fmla="*/ 746667 h 746667"/>
                <a:gd name="connsiteX2" fmla="*/ 57368 w 241541"/>
                <a:gd name="connsiteY2" fmla="*/ 109704 h 746667"/>
                <a:gd name="connsiteX3" fmla="*/ 34176 w 241541"/>
                <a:gd name="connsiteY3" fmla="*/ 97929 h 746667"/>
                <a:gd name="connsiteX4" fmla="*/ 16667 w 241541"/>
                <a:gd name="connsiteY4" fmla="*/ 69349 h 746667"/>
                <a:gd name="connsiteX5" fmla="*/ 51988 w 241541"/>
                <a:gd name="connsiteY5" fmla="*/ 1487 h 746667"/>
                <a:gd name="connsiteX6" fmla="*/ 92688 w 241541"/>
                <a:gd name="connsiteY6" fmla="*/ 8535 h 746667"/>
                <a:gd name="connsiteX7" fmla="*/ 94246 w 241541"/>
                <a:gd name="connsiteY7" fmla="*/ 9979 h 746667"/>
                <a:gd name="connsiteX8" fmla="*/ 100200 w 241541"/>
                <a:gd name="connsiteY8" fmla="*/ 5651 h 746667"/>
                <a:gd name="connsiteX9" fmla="*/ 120770 w 241541"/>
                <a:gd name="connsiteY9" fmla="*/ 1174 h 746667"/>
                <a:gd name="connsiteX10" fmla="*/ 141339 w 241541"/>
                <a:gd name="connsiteY10" fmla="*/ 5650 h 746667"/>
                <a:gd name="connsiteX11" fmla="*/ 148279 w 241541"/>
                <a:gd name="connsiteY11" fmla="*/ 10695 h 746667"/>
                <a:gd name="connsiteX12" fmla="*/ 148853 w 241541"/>
                <a:gd name="connsiteY12" fmla="*/ 10163 h 746667"/>
                <a:gd name="connsiteX13" fmla="*/ 189552 w 241541"/>
                <a:gd name="connsiteY13" fmla="*/ 3114 h 746667"/>
                <a:gd name="connsiteX14" fmla="*/ 224873 w 241541"/>
                <a:gd name="connsiteY14" fmla="*/ 70976 h 746667"/>
                <a:gd name="connsiteX15" fmla="*/ 207365 w 241541"/>
                <a:gd name="connsiteY15" fmla="*/ 99556 h 746667"/>
                <a:gd name="connsiteX16" fmla="*/ 192752 w 241541"/>
                <a:gd name="connsiteY16" fmla="*/ 106976 h 746667"/>
                <a:gd name="connsiteX17" fmla="*/ 184759 w 241541"/>
                <a:gd name="connsiteY17" fmla="*/ 116203 h 7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1541" h="746667">
                  <a:moveTo>
                    <a:pt x="241541" y="746667"/>
                  </a:moveTo>
                  <a:lnTo>
                    <a:pt x="0" y="746667"/>
                  </a:lnTo>
                  <a:lnTo>
                    <a:pt x="57368" y="109704"/>
                  </a:lnTo>
                  <a:lnTo>
                    <a:pt x="34176" y="97929"/>
                  </a:lnTo>
                  <a:cubicBezTo>
                    <a:pt x="26162" y="90528"/>
                    <a:pt x="19924" y="80748"/>
                    <a:pt x="16667" y="69349"/>
                  </a:cubicBezTo>
                  <a:cubicBezTo>
                    <a:pt x="7983" y="38954"/>
                    <a:pt x="23797" y="8572"/>
                    <a:pt x="51988" y="1487"/>
                  </a:cubicBezTo>
                  <a:cubicBezTo>
                    <a:pt x="66084" y="-2055"/>
                    <a:pt x="80605" y="897"/>
                    <a:pt x="92688" y="8535"/>
                  </a:cubicBezTo>
                  <a:lnTo>
                    <a:pt x="94246" y="9979"/>
                  </a:lnTo>
                  <a:lnTo>
                    <a:pt x="100200" y="5651"/>
                  </a:lnTo>
                  <a:cubicBezTo>
                    <a:pt x="106522" y="2767"/>
                    <a:pt x="113473" y="1174"/>
                    <a:pt x="120770" y="1174"/>
                  </a:cubicBezTo>
                  <a:cubicBezTo>
                    <a:pt x="128066" y="1173"/>
                    <a:pt x="135017" y="2767"/>
                    <a:pt x="141339" y="5650"/>
                  </a:cubicBezTo>
                  <a:lnTo>
                    <a:pt x="148279" y="10695"/>
                  </a:lnTo>
                  <a:lnTo>
                    <a:pt x="148853" y="10163"/>
                  </a:lnTo>
                  <a:cubicBezTo>
                    <a:pt x="160937" y="2525"/>
                    <a:pt x="175457" y="-428"/>
                    <a:pt x="189552" y="3114"/>
                  </a:cubicBezTo>
                  <a:cubicBezTo>
                    <a:pt x="217744" y="10199"/>
                    <a:pt x="233558" y="40582"/>
                    <a:pt x="224873" y="70976"/>
                  </a:cubicBezTo>
                  <a:cubicBezTo>
                    <a:pt x="221617" y="82375"/>
                    <a:pt x="215378" y="92156"/>
                    <a:pt x="207365" y="99556"/>
                  </a:cubicBezTo>
                  <a:lnTo>
                    <a:pt x="192752" y="106976"/>
                  </a:lnTo>
                  <a:lnTo>
                    <a:pt x="184759" y="11620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04241BB8-AF59-48AB-BD4C-AF2CADC11DE0}"/>
                </a:ext>
              </a:extLst>
            </p:cNvPr>
            <p:cNvSpPr/>
            <p:nvPr/>
          </p:nvSpPr>
          <p:spPr>
            <a:xfrm>
              <a:off x="1213431" y="3926796"/>
              <a:ext cx="1722463" cy="1330325"/>
            </a:xfrm>
            <a:custGeom>
              <a:avLst/>
              <a:gdLst>
                <a:gd name="connsiteX0" fmla="*/ 236902 w 1722463"/>
                <a:gd name="connsiteY0" fmla="*/ 0 h 1330325"/>
                <a:gd name="connsiteX1" fmla="*/ 1485561 w 1722463"/>
                <a:gd name="connsiteY1" fmla="*/ 0 h 1330325"/>
                <a:gd name="connsiteX2" fmla="*/ 1722463 w 1722463"/>
                <a:gd name="connsiteY2" fmla="*/ 236902 h 1330325"/>
                <a:gd name="connsiteX3" fmla="*/ 1722463 w 1722463"/>
                <a:gd name="connsiteY3" fmla="*/ 412750 h 1330325"/>
                <a:gd name="connsiteX4" fmla="*/ 1601572 w 1722463"/>
                <a:gd name="connsiteY4" fmla="*/ 704608 h 1330325"/>
                <a:gd name="connsiteX5" fmla="*/ 1554049 w 1722463"/>
                <a:gd name="connsiteY5" fmla="*/ 743818 h 1330325"/>
                <a:gd name="connsiteX6" fmla="*/ 1511107 w 1722463"/>
                <a:gd name="connsiteY6" fmla="*/ 1220621 h 1330325"/>
                <a:gd name="connsiteX7" fmla="*/ 1534298 w 1722463"/>
                <a:gd name="connsiteY7" fmla="*/ 1232396 h 1330325"/>
                <a:gd name="connsiteX8" fmla="*/ 1551807 w 1722463"/>
                <a:gd name="connsiteY8" fmla="*/ 1260976 h 1330325"/>
                <a:gd name="connsiteX9" fmla="*/ 1516486 w 1722463"/>
                <a:gd name="connsiteY9" fmla="*/ 1328838 h 1330325"/>
                <a:gd name="connsiteX10" fmla="*/ 1475787 w 1722463"/>
                <a:gd name="connsiteY10" fmla="*/ 1321790 h 1330325"/>
                <a:gd name="connsiteX11" fmla="*/ 1474228 w 1722463"/>
                <a:gd name="connsiteY11" fmla="*/ 1320346 h 1330325"/>
                <a:gd name="connsiteX12" fmla="*/ 1468274 w 1722463"/>
                <a:gd name="connsiteY12" fmla="*/ 1324674 h 1330325"/>
                <a:gd name="connsiteX13" fmla="*/ 1447704 w 1722463"/>
                <a:gd name="connsiteY13" fmla="*/ 1329151 h 1330325"/>
                <a:gd name="connsiteX14" fmla="*/ 1427135 w 1722463"/>
                <a:gd name="connsiteY14" fmla="*/ 1324675 h 1330325"/>
                <a:gd name="connsiteX15" fmla="*/ 1420195 w 1722463"/>
                <a:gd name="connsiteY15" fmla="*/ 1319630 h 1330325"/>
                <a:gd name="connsiteX16" fmla="*/ 1419621 w 1722463"/>
                <a:gd name="connsiteY16" fmla="*/ 1320162 h 1330325"/>
                <a:gd name="connsiteX17" fmla="*/ 1378922 w 1722463"/>
                <a:gd name="connsiteY17" fmla="*/ 1327211 h 1330325"/>
                <a:gd name="connsiteX18" fmla="*/ 1343601 w 1722463"/>
                <a:gd name="connsiteY18" fmla="*/ 1259349 h 1330325"/>
                <a:gd name="connsiteX19" fmla="*/ 1361109 w 1722463"/>
                <a:gd name="connsiteY19" fmla="*/ 1230769 h 1330325"/>
                <a:gd name="connsiteX20" fmla="*/ 1375723 w 1722463"/>
                <a:gd name="connsiteY20" fmla="*/ 1223350 h 1330325"/>
                <a:gd name="connsiteX21" fmla="*/ 1383715 w 1722463"/>
                <a:gd name="connsiteY21" fmla="*/ 1214122 h 1330325"/>
                <a:gd name="connsiteX22" fmla="*/ 1348364 w 1722463"/>
                <a:gd name="connsiteY22" fmla="*/ 821603 h 1330325"/>
                <a:gd name="connsiteX23" fmla="*/ 1309713 w 1722463"/>
                <a:gd name="connsiteY23" fmla="*/ 825500 h 1330325"/>
                <a:gd name="connsiteX24" fmla="*/ 672425 w 1722463"/>
                <a:gd name="connsiteY24" fmla="*/ 825499 h 1330325"/>
                <a:gd name="connsiteX25" fmla="*/ 636844 w 1722463"/>
                <a:gd name="connsiteY25" fmla="*/ 1220560 h 1330325"/>
                <a:gd name="connsiteX26" fmla="*/ 660155 w 1722463"/>
                <a:gd name="connsiteY26" fmla="*/ 1232396 h 1330325"/>
                <a:gd name="connsiteX27" fmla="*/ 677664 w 1722463"/>
                <a:gd name="connsiteY27" fmla="*/ 1260976 h 1330325"/>
                <a:gd name="connsiteX28" fmla="*/ 642343 w 1722463"/>
                <a:gd name="connsiteY28" fmla="*/ 1328838 h 1330325"/>
                <a:gd name="connsiteX29" fmla="*/ 601643 w 1722463"/>
                <a:gd name="connsiteY29" fmla="*/ 1321790 h 1330325"/>
                <a:gd name="connsiteX30" fmla="*/ 600085 w 1722463"/>
                <a:gd name="connsiteY30" fmla="*/ 1320346 h 1330325"/>
                <a:gd name="connsiteX31" fmla="*/ 594131 w 1722463"/>
                <a:gd name="connsiteY31" fmla="*/ 1324674 h 1330325"/>
                <a:gd name="connsiteX32" fmla="*/ 573561 w 1722463"/>
                <a:gd name="connsiteY32" fmla="*/ 1329151 h 1330325"/>
                <a:gd name="connsiteX33" fmla="*/ 552992 w 1722463"/>
                <a:gd name="connsiteY33" fmla="*/ 1324675 h 1330325"/>
                <a:gd name="connsiteX34" fmla="*/ 546052 w 1722463"/>
                <a:gd name="connsiteY34" fmla="*/ 1319630 h 1330325"/>
                <a:gd name="connsiteX35" fmla="*/ 545478 w 1722463"/>
                <a:gd name="connsiteY35" fmla="*/ 1320162 h 1330325"/>
                <a:gd name="connsiteX36" fmla="*/ 504779 w 1722463"/>
                <a:gd name="connsiteY36" fmla="*/ 1327211 h 1330325"/>
                <a:gd name="connsiteX37" fmla="*/ 469458 w 1722463"/>
                <a:gd name="connsiteY37" fmla="*/ 1259349 h 1330325"/>
                <a:gd name="connsiteX38" fmla="*/ 486966 w 1722463"/>
                <a:gd name="connsiteY38" fmla="*/ 1230769 h 1330325"/>
                <a:gd name="connsiteX39" fmla="*/ 501579 w 1722463"/>
                <a:gd name="connsiteY39" fmla="*/ 1223350 h 1330325"/>
                <a:gd name="connsiteX40" fmla="*/ 509459 w 1722463"/>
                <a:gd name="connsiteY40" fmla="*/ 1214253 h 1330325"/>
                <a:gd name="connsiteX41" fmla="*/ 474446 w 1722463"/>
                <a:gd name="connsiteY41" fmla="*/ 825499 h 1330325"/>
                <a:gd name="connsiteX42" fmla="*/ 412750 w 1722463"/>
                <a:gd name="connsiteY42" fmla="*/ 825499 h 1330325"/>
                <a:gd name="connsiteX43" fmla="*/ 329566 w 1722463"/>
                <a:gd name="connsiteY43" fmla="*/ 817113 h 1330325"/>
                <a:gd name="connsiteX44" fmla="*/ 261629 w 1722463"/>
                <a:gd name="connsiteY44" fmla="*/ 796024 h 1330325"/>
                <a:gd name="connsiteX45" fmla="*/ 223388 w 1722463"/>
                <a:gd name="connsiteY45" fmla="*/ 1220621 h 1330325"/>
                <a:gd name="connsiteX46" fmla="*/ 246581 w 1722463"/>
                <a:gd name="connsiteY46" fmla="*/ 1232396 h 1330325"/>
                <a:gd name="connsiteX47" fmla="*/ 264090 w 1722463"/>
                <a:gd name="connsiteY47" fmla="*/ 1260976 h 1330325"/>
                <a:gd name="connsiteX48" fmla="*/ 228769 w 1722463"/>
                <a:gd name="connsiteY48" fmla="*/ 1328838 h 1330325"/>
                <a:gd name="connsiteX49" fmla="*/ 188069 w 1722463"/>
                <a:gd name="connsiteY49" fmla="*/ 1321790 h 1330325"/>
                <a:gd name="connsiteX50" fmla="*/ 186511 w 1722463"/>
                <a:gd name="connsiteY50" fmla="*/ 1320346 h 1330325"/>
                <a:gd name="connsiteX51" fmla="*/ 180557 w 1722463"/>
                <a:gd name="connsiteY51" fmla="*/ 1324674 h 1330325"/>
                <a:gd name="connsiteX52" fmla="*/ 159987 w 1722463"/>
                <a:gd name="connsiteY52" fmla="*/ 1329151 h 1330325"/>
                <a:gd name="connsiteX53" fmla="*/ 139418 w 1722463"/>
                <a:gd name="connsiteY53" fmla="*/ 1324675 h 1330325"/>
                <a:gd name="connsiteX54" fmla="*/ 132478 w 1722463"/>
                <a:gd name="connsiteY54" fmla="*/ 1319630 h 1330325"/>
                <a:gd name="connsiteX55" fmla="*/ 131904 w 1722463"/>
                <a:gd name="connsiteY55" fmla="*/ 1320162 h 1330325"/>
                <a:gd name="connsiteX56" fmla="*/ 91205 w 1722463"/>
                <a:gd name="connsiteY56" fmla="*/ 1327211 h 1330325"/>
                <a:gd name="connsiteX57" fmla="*/ 55884 w 1722463"/>
                <a:gd name="connsiteY57" fmla="*/ 1259349 h 1330325"/>
                <a:gd name="connsiteX58" fmla="*/ 73392 w 1722463"/>
                <a:gd name="connsiteY58" fmla="*/ 1230769 h 1330325"/>
                <a:gd name="connsiteX59" fmla="*/ 88005 w 1722463"/>
                <a:gd name="connsiteY59" fmla="*/ 1223350 h 1330325"/>
                <a:gd name="connsiteX60" fmla="*/ 95997 w 1722463"/>
                <a:gd name="connsiteY60" fmla="*/ 1214123 h 1330325"/>
                <a:gd name="connsiteX61" fmla="*/ 39457 w 1722463"/>
                <a:gd name="connsiteY61" fmla="*/ 586346 h 1330325"/>
                <a:gd name="connsiteX62" fmla="*/ 32436 w 1722463"/>
                <a:gd name="connsiteY62" fmla="*/ 573410 h 1330325"/>
                <a:gd name="connsiteX63" fmla="*/ 0 w 1722463"/>
                <a:gd name="connsiteY63" fmla="*/ 412749 h 1330325"/>
                <a:gd name="connsiteX64" fmla="*/ 0 w 1722463"/>
                <a:gd name="connsiteY64" fmla="*/ 236902 h 1330325"/>
                <a:gd name="connsiteX65" fmla="*/ 236902 w 1722463"/>
                <a:gd name="connsiteY65" fmla="*/ 0 h 133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722463" h="1330325">
                  <a:moveTo>
                    <a:pt x="236902" y="0"/>
                  </a:moveTo>
                  <a:lnTo>
                    <a:pt x="1485561" y="0"/>
                  </a:lnTo>
                  <a:cubicBezTo>
                    <a:pt x="1616398" y="0"/>
                    <a:pt x="1722463" y="106065"/>
                    <a:pt x="1722463" y="236902"/>
                  </a:cubicBezTo>
                  <a:lnTo>
                    <a:pt x="1722463" y="412750"/>
                  </a:lnTo>
                  <a:cubicBezTo>
                    <a:pt x="1722463" y="526728"/>
                    <a:pt x="1676265" y="629915"/>
                    <a:pt x="1601572" y="704608"/>
                  </a:cubicBezTo>
                  <a:lnTo>
                    <a:pt x="1554049" y="743818"/>
                  </a:lnTo>
                  <a:lnTo>
                    <a:pt x="1511107" y="1220621"/>
                  </a:lnTo>
                  <a:lnTo>
                    <a:pt x="1534298" y="1232396"/>
                  </a:lnTo>
                  <a:cubicBezTo>
                    <a:pt x="1542312" y="1239797"/>
                    <a:pt x="1548551" y="1249578"/>
                    <a:pt x="1551807" y="1260976"/>
                  </a:cubicBezTo>
                  <a:cubicBezTo>
                    <a:pt x="1560491" y="1291371"/>
                    <a:pt x="1544677" y="1321753"/>
                    <a:pt x="1516486" y="1328838"/>
                  </a:cubicBezTo>
                  <a:cubicBezTo>
                    <a:pt x="1502391" y="1332380"/>
                    <a:pt x="1487869" y="1329428"/>
                    <a:pt x="1475787" y="1321790"/>
                  </a:cubicBezTo>
                  <a:lnTo>
                    <a:pt x="1474228" y="1320346"/>
                  </a:lnTo>
                  <a:lnTo>
                    <a:pt x="1468274" y="1324674"/>
                  </a:lnTo>
                  <a:cubicBezTo>
                    <a:pt x="1461952" y="1327558"/>
                    <a:pt x="1455001" y="1329151"/>
                    <a:pt x="1447704" y="1329151"/>
                  </a:cubicBezTo>
                  <a:cubicBezTo>
                    <a:pt x="1440408" y="1329152"/>
                    <a:pt x="1433457" y="1327558"/>
                    <a:pt x="1427135" y="1324675"/>
                  </a:cubicBezTo>
                  <a:lnTo>
                    <a:pt x="1420195" y="1319630"/>
                  </a:lnTo>
                  <a:lnTo>
                    <a:pt x="1419621" y="1320162"/>
                  </a:lnTo>
                  <a:cubicBezTo>
                    <a:pt x="1407538" y="1327800"/>
                    <a:pt x="1393018" y="1330753"/>
                    <a:pt x="1378922" y="1327211"/>
                  </a:cubicBezTo>
                  <a:cubicBezTo>
                    <a:pt x="1350730" y="1320126"/>
                    <a:pt x="1334916" y="1289743"/>
                    <a:pt x="1343601" y="1259349"/>
                  </a:cubicBezTo>
                  <a:cubicBezTo>
                    <a:pt x="1346857" y="1247951"/>
                    <a:pt x="1353096" y="1238170"/>
                    <a:pt x="1361109" y="1230769"/>
                  </a:cubicBezTo>
                  <a:lnTo>
                    <a:pt x="1375723" y="1223350"/>
                  </a:lnTo>
                  <a:lnTo>
                    <a:pt x="1383715" y="1214122"/>
                  </a:lnTo>
                  <a:lnTo>
                    <a:pt x="1348364" y="821603"/>
                  </a:lnTo>
                  <a:lnTo>
                    <a:pt x="1309713" y="825500"/>
                  </a:lnTo>
                  <a:lnTo>
                    <a:pt x="672425" y="825499"/>
                  </a:lnTo>
                  <a:lnTo>
                    <a:pt x="636844" y="1220560"/>
                  </a:lnTo>
                  <a:lnTo>
                    <a:pt x="660155" y="1232396"/>
                  </a:lnTo>
                  <a:cubicBezTo>
                    <a:pt x="668169" y="1239797"/>
                    <a:pt x="674407" y="1249578"/>
                    <a:pt x="677664" y="1260976"/>
                  </a:cubicBezTo>
                  <a:cubicBezTo>
                    <a:pt x="686348" y="1291371"/>
                    <a:pt x="670534" y="1321753"/>
                    <a:pt x="642343" y="1328838"/>
                  </a:cubicBezTo>
                  <a:cubicBezTo>
                    <a:pt x="628247" y="1332380"/>
                    <a:pt x="613726" y="1329428"/>
                    <a:pt x="601643" y="1321790"/>
                  </a:cubicBezTo>
                  <a:lnTo>
                    <a:pt x="600085" y="1320346"/>
                  </a:lnTo>
                  <a:lnTo>
                    <a:pt x="594131" y="1324674"/>
                  </a:lnTo>
                  <a:cubicBezTo>
                    <a:pt x="587809" y="1327558"/>
                    <a:pt x="580858" y="1329151"/>
                    <a:pt x="573561" y="1329151"/>
                  </a:cubicBezTo>
                  <a:cubicBezTo>
                    <a:pt x="566265" y="1329152"/>
                    <a:pt x="559314" y="1327558"/>
                    <a:pt x="552992" y="1324675"/>
                  </a:cubicBezTo>
                  <a:lnTo>
                    <a:pt x="546052" y="1319630"/>
                  </a:lnTo>
                  <a:lnTo>
                    <a:pt x="545478" y="1320162"/>
                  </a:lnTo>
                  <a:cubicBezTo>
                    <a:pt x="533394" y="1327800"/>
                    <a:pt x="518874" y="1330753"/>
                    <a:pt x="504779" y="1327211"/>
                  </a:cubicBezTo>
                  <a:cubicBezTo>
                    <a:pt x="476587" y="1320126"/>
                    <a:pt x="460773" y="1289743"/>
                    <a:pt x="469458" y="1259349"/>
                  </a:cubicBezTo>
                  <a:cubicBezTo>
                    <a:pt x="472714" y="1247951"/>
                    <a:pt x="478953" y="1238170"/>
                    <a:pt x="486966" y="1230769"/>
                  </a:cubicBezTo>
                  <a:lnTo>
                    <a:pt x="501579" y="1223350"/>
                  </a:lnTo>
                  <a:lnTo>
                    <a:pt x="509459" y="1214253"/>
                  </a:lnTo>
                  <a:lnTo>
                    <a:pt x="474446" y="825499"/>
                  </a:lnTo>
                  <a:lnTo>
                    <a:pt x="412750" y="825499"/>
                  </a:lnTo>
                  <a:cubicBezTo>
                    <a:pt x="384255" y="825499"/>
                    <a:pt x="356435" y="822611"/>
                    <a:pt x="329566" y="817113"/>
                  </a:cubicBezTo>
                  <a:lnTo>
                    <a:pt x="261629" y="796024"/>
                  </a:lnTo>
                  <a:lnTo>
                    <a:pt x="223388" y="1220621"/>
                  </a:lnTo>
                  <a:lnTo>
                    <a:pt x="246581" y="1232396"/>
                  </a:lnTo>
                  <a:cubicBezTo>
                    <a:pt x="254595" y="1239797"/>
                    <a:pt x="260833" y="1249578"/>
                    <a:pt x="264090" y="1260976"/>
                  </a:cubicBezTo>
                  <a:cubicBezTo>
                    <a:pt x="272774" y="1291371"/>
                    <a:pt x="256960" y="1321753"/>
                    <a:pt x="228769" y="1328838"/>
                  </a:cubicBezTo>
                  <a:cubicBezTo>
                    <a:pt x="214673" y="1332380"/>
                    <a:pt x="200152" y="1329428"/>
                    <a:pt x="188069" y="1321790"/>
                  </a:cubicBezTo>
                  <a:lnTo>
                    <a:pt x="186511" y="1320346"/>
                  </a:lnTo>
                  <a:lnTo>
                    <a:pt x="180557" y="1324674"/>
                  </a:lnTo>
                  <a:cubicBezTo>
                    <a:pt x="174235" y="1327558"/>
                    <a:pt x="167284" y="1329151"/>
                    <a:pt x="159987" y="1329151"/>
                  </a:cubicBezTo>
                  <a:cubicBezTo>
                    <a:pt x="152691" y="1329152"/>
                    <a:pt x="145740" y="1327558"/>
                    <a:pt x="139418" y="1324675"/>
                  </a:cubicBezTo>
                  <a:lnTo>
                    <a:pt x="132478" y="1319630"/>
                  </a:lnTo>
                  <a:lnTo>
                    <a:pt x="131904" y="1320162"/>
                  </a:lnTo>
                  <a:cubicBezTo>
                    <a:pt x="119820" y="1327800"/>
                    <a:pt x="105300" y="1330753"/>
                    <a:pt x="91205" y="1327211"/>
                  </a:cubicBezTo>
                  <a:cubicBezTo>
                    <a:pt x="63013" y="1320126"/>
                    <a:pt x="47199" y="1289743"/>
                    <a:pt x="55884" y="1259349"/>
                  </a:cubicBezTo>
                  <a:cubicBezTo>
                    <a:pt x="59140" y="1247951"/>
                    <a:pt x="65379" y="1238170"/>
                    <a:pt x="73392" y="1230769"/>
                  </a:cubicBezTo>
                  <a:lnTo>
                    <a:pt x="88005" y="1223350"/>
                  </a:lnTo>
                  <a:lnTo>
                    <a:pt x="95997" y="1214123"/>
                  </a:lnTo>
                  <a:lnTo>
                    <a:pt x="39457" y="586346"/>
                  </a:lnTo>
                  <a:lnTo>
                    <a:pt x="32436" y="573410"/>
                  </a:lnTo>
                  <a:cubicBezTo>
                    <a:pt x="11550" y="524029"/>
                    <a:pt x="0" y="469738"/>
                    <a:pt x="0" y="412749"/>
                  </a:cubicBezTo>
                  <a:lnTo>
                    <a:pt x="0" y="236902"/>
                  </a:lnTo>
                  <a:cubicBezTo>
                    <a:pt x="0" y="106065"/>
                    <a:pt x="106065" y="0"/>
                    <a:pt x="236902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1AEDF6B6-74BA-4975-9FB3-0E79AF1F810F}"/>
                </a:ext>
              </a:extLst>
            </p:cNvPr>
            <p:cNvSpPr/>
            <p:nvPr/>
          </p:nvSpPr>
          <p:spPr>
            <a:xfrm>
              <a:off x="912965" y="3516556"/>
              <a:ext cx="1064474" cy="996094"/>
            </a:xfrm>
            <a:prstGeom prst="round2SameRect">
              <a:avLst>
                <a:gd name="adj1" fmla="val 30489"/>
                <a:gd name="adj2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1DA12150-BEB8-4A9B-8248-0508CCA161B0}"/>
                </a:ext>
              </a:extLst>
            </p:cNvPr>
            <p:cNvSpPr/>
            <p:nvPr/>
          </p:nvSpPr>
          <p:spPr>
            <a:xfrm>
              <a:off x="1118956" y="4081493"/>
              <a:ext cx="652492" cy="453507"/>
            </a:xfrm>
            <a:prstGeom prst="round2SameRect">
              <a:avLst>
                <a:gd name="adj1" fmla="val 50000"/>
                <a:gd name="adj2" fmla="val 39683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EB11B205-1B7E-4943-98C2-475EDD7AB141}"/>
                </a:ext>
              </a:extLst>
            </p:cNvPr>
            <p:cNvSpPr/>
            <p:nvPr/>
          </p:nvSpPr>
          <p:spPr>
            <a:xfrm>
              <a:off x="1323743" y="4029971"/>
              <a:ext cx="242918" cy="158264"/>
            </a:xfrm>
            <a:prstGeom prst="round2SameRect">
              <a:avLst>
                <a:gd name="adj1" fmla="val 4225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D099277B-0751-4AAA-92C1-98851349ED5C}"/>
                </a:ext>
              </a:extLst>
            </p:cNvPr>
            <p:cNvSpPr/>
            <p:nvPr/>
          </p:nvSpPr>
          <p:spPr>
            <a:xfrm>
              <a:off x="1388037" y="4050390"/>
              <a:ext cx="114330" cy="3110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月 470">
              <a:extLst>
                <a:ext uri="{FF2B5EF4-FFF2-40B4-BE49-F238E27FC236}">
                  <a16:creationId xmlns:a16="http://schemas.microsoft.com/office/drawing/2014/main" id="{6D30EB30-9728-4FED-8F70-5AA8C46DC672}"/>
                </a:ext>
              </a:extLst>
            </p:cNvPr>
            <p:cNvSpPr/>
            <p:nvPr/>
          </p:nvSpPr>
          <p:spPr>
            <a:xfrm rot="5400000">
              <a:off x="1423432" y="4073272"/>
              <a:ext cx="45719" cy="593162"/>
            </a:xfrm>
            <a:prstGeom prst="moon">
              <a:avLst>
                <a:gd name="adj" fmla="val 68188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599D8213-C1C7-449E-9678-11CC1F8091D7}"/>
                </a:ext>
              </a:extLst>
            </p:cNvPr>
            <p:cNvSpPr/>
            <p:nvPr/>
          </p:nvSpPr>
          <p:spPr>
            <a:xfrm>
              <a:off x="912965" y="3516556"/>
              <a:ext cx="1064474" cy="510522"/>
            </a:xfrm>
            <a:custGeom>
              <a:avLst/>
              <a:gdLst>
                <a:gd name="connsiteX0" fmla="*/ 303699 w 1064474"/>
                <a:gd name="connsiteY0" fmla="*/ 0 h 510522"/>
                <a:gd name="connsiteX1" fmla="*/ 760775 w 1064474"/>
                <a:gd name="connsiteY1" fmla="*/ 0 h 510522"/>
                <a:gd name="connsiteX2" fmla="*/ 1064474 w 1064474"/>
                <a:gd name="connsiteY2" fmla="*/ 303699 h 510522"/>
                <a:gd name="connsiteX3" fmla="*/ 1064474 w 1064474"/>
                <a:gd name="connsiteY3" fmla="*/ 498047 h 510522"/>
                <a:gd name="connsiteX4" fmla="*/ 1063216 w 1064474"/>
                <a:gd name="connsiteY4" fmla="*/ 510522 h 510522"/>
                <a:gd name="connsiteX5" fmla="*/ 1040922 w 1064474"/>
                <a:gd name="connsiteY5" fmla="*/ 438702 h 510522"/>
                <a:gd name="connsiteX6" fmla="*/ 574136 w 1064474"/>
                <a:gd name="connsiteY6" fmla="*/ 129295 h 510522"/>
                <a:gd name="connsiteX7" fmla="*/ 490338 w 1064474"/>
                <a:gd name="connsiteY7" fmla="*/ 129295 h 510522"/>
                <a:gd name="connsiteX8" fmla="*/ 23552 w 1064474"/>
                <a:gd name="connsiteY8" fmla="*/ 438702 h 510522"/>
                <a:gd name="connsiteX9" fmla="*/ 1258 w 1064474"/>
                <a:gd name="connsiteY9" fmla="*/ 510522 h 510522"/>
                <a:gd name="connsiteX10" fmla="*/ 0 w 1064474"/>
                <a:gd name="connsiteY10" fmla="*/ 498047 h 510522"/>
                <a:gd name="connsiteX11" fmla="*/ 0 w 1064474"/>
                <a:gd name="connsiteY11" fmla="*/ 303699 h 510522"/>
                <a:gd name="connsiteX12" fmla="*/ 303699 w 1064474"/>
                <a:gd name="connsiteY12" fmla="*/ 0 h 51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4474" h="510522">
                  <a:moveTo>
                    <a:pt x="303699" y="0"/>
                  </a:moveTo>
                  <a:lnTo>
                    <a:pt x="760775" y="0"/>
                  </a:lnTo>
                  <a:cubicBezTo>
                    <a:pt x="928503" y="0"/>
                    <a:pt x="1064474" y="135971"/>
                    <a:pt x="1064474" y="303699"/>
                  </a:cubicBezTo>
                  <a:lnTo>
                    <a:pt x="1064474" y="498047"/>
                  </a:lnTo>
                  <a:lnTo>
                    <a:pt x="1063216" y="510522"/>
                  </a:lnTo>
                  <a:lnTo>
                    <a:pt x="1040922" y="438702"/>
                  </a:lnTo>
                  <a:cubicBezTo>
                    <a:pt x="964017" y="256876"/>
                    <a:pt x="783976" y="129295"/>
                    <a:pt x="574136" y="129295"/>
                  </a:cubicBezTo>
                  <a:lnTo>
                    <a:pt x="490338" y="129295"/>
                  </a:lnTo>
                  <a:cubicBezTo>
                    <a:pt x="280499" y="129295"/>
                    <a:pt x="100457" y="256876"/>
                    <a:pt x="23552" y="438702"/>
                  </a:cubicBezTo>
                  <a:lnTo>
                    <a:pt x="1258" y="510522"/>
                  </a:lnTo>
                  <a:lnTo>
                    <a:pt x="0" y="498047"/>
                  </a:lnTo>
                  <a:lnTo>
                    <a:pt x="0" y="303699"/>
                  </a:lnTo>
                  <a:cubicBezTo>
                    <a:pt x="0" y="135971"/>
                    <a:pt x="135971" y="0"/>
                    <a:pt x="30369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四角形: 角を丸くする 472">
              <a:extLst>
                <a:ext uri="{FF2B5EF4-FFF2-40B4-BE49-F238E27FC236}">
                  <a16:creationId xmlns:a16="http://schemas.microsoft.com/office/drawing/2014/main" id="{19C3D447-9BCE-4ED2-9647-913FAAB74509}"/>
                </a:ext>
              </a:extLst>
            </p:cNvPr>
            <p:cNvSpPr/>
            <p:nvPr/>
          </p:nvSpPr>
          <p:spPr>
            <a:xfrm rot="900000">
              <a:off x="1060108" y="3647502"/>
              <a:ext cx="263635" cy="812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四角形: 角を丸くする 473">
              <a:extLst>
                <a:ext uri="{FF2B5EF4-FFF2-40B4-BE49-F238E27FC236}">
                  <a16:creationId xmlns:a16="http://schemas.microsoft.com/office/drawing/2014/main" id="{E428DC52-ACF4-4F1D-9F1D-6847105AE3D4}"/>
                </a:ext>
              </a:extLst>
            </p:cNvPr>
            <p:cNvSpPr/>
            <p:nvPr/>
          </p:nvSpPr>
          <p:spPr>
            <a:xfrm rot="20700000" flipH="1">
              <a:off x="1556829" y="3647502"/>
              <a:ext cx="263635" cy="812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A4A81918-1B0C-4472-B425-C2C7C2D06754}"/>
                </a:ext>
              </a:extLst>
            </p:cNvPr>
            <p:cNvSpPr/>
            <p:nvPr/>
          </p:nvSpPr>
          <p:spPr>
            <a:xfrm>
              <a:off x="1094014" y="3829050"/>
              <a:ext cx="180224" cy="18022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3D8F3EED-94B0-4F0D-B858-B2FC94868FA8}"/>
                </a:ext>
              </a:extLst>
            </p:cNvPr>
            <p:cNvSpPr/>
            <p:nvPr/>
          </p:nvSpPr>
          <p:spPr>
            <a:xfrm flipV="1">
              <a:off x="1149710" y="3856016"/>
              <a:ext cx="70780" cy="707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77D6CF91-4451-4745-B96D-A040375EAF5C}"/>
                </a:ext>
              </a:extLst>
            </p:cNvPr>
            <p:cNvSpPr/>
            <p:nvPr/>
          </p:nvSpPr>
          <p:spPr>
            <a:xfrm>
              <a:off x="1608364" y="3829050"/>
              <a:ext cx="180224" cy="18022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4B5AE640-DF9B-4484-9A3E-A47A5D234C77}"/>
                </a:ext>
              </a:extLst>
            </p:cNvPr>
            <p:cNvSpPr/>
            <p:nvPr/>
          </p:nvSpPr>
          <p:spPr>
            <a:xfrm flipV="1">
              <a:off x="1664060" y="3856016"/>
              <a:ext cx="70780" cy="707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F2F54C6-8F7C-45FD-9C3C-825AC195B56C}"/>
              </a:ext>
            </a:extLst>
          </p:cNvPr>
          <p:cNvGrpSpPr/>
          <p:nvPr/>
        </p:nvGrpSpPr>
        <p:grpSpPr>
          <a:xfrm>
            <a:off x="3670323" y="1485900"/>
            <a:ext cx="2565466" cy="1547951"/>
            <a:chOff x="1719825" y="4247649"/>
            <a:chExt cx="2361638" cy="1424965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75F9DBDF-95FB-492F-8312-06E66B1C8063}"/>
                </a:ext>
              </a:extLst>
            </p:cNvPr>
            <p:cNvGrpSpPr/>
            <p:nvPr/>
          </p:nvGrpSpPr>
          <p:grpSpPr>
            <a:xfrm rot="21156009">
              <a:off x="3066743" y="4290218"/>
              <a:ext cx="250569" cy="1253272"/>
              <a:chOff x="944600" y="3581400"/>
              <a:chExt cx="322788" cy="1614489"/>
            </a:xfrm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87BF7D33-4F3C-4825-8976-21A98F42397A}"/>
                  </a:ext>
                </a:extLst>
              </p:cNvPr>
              <p:cNvSpPr/>
              <p:nvPr/>
            </p:nvSpPr>
            <p:spPr>
              <a:xfrm>
                <a:off x="1045175" y="4048125"/>
                <a:ext cx="121638" cy="1147764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50000">
                    <a:schemeClr val="accent2">
                      <a:lumMod val="7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0F1F0D85-CA62-4097-9374-5460E33D3A36}"/>
                  </a:ext>
                </a:extLst>
              </p:cNvPr>
              <p:cNvSpPr/>
              <p:nvPr/>
            </p:nvSpPr>
            <p:spPr>
              <a:xfrm>
                <a:off x="944600" y="3581400"/>
                <a:ext cx="322788" cy="1176338"/>
              </a:xfrm>
              <a:prstGeom prst="roundRect">
                <a:avLst>
                  <a:gd name="adj" fmla="val 24044"/>
                </a:avLst>
              </a:prstGeom>
              <a:gradFill flip="none" rotWithShape="1">
                <a:gsLst>
                  <a:gs pos="10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791141AC-60EB-4969-BB90-D7C912714024}"/>
                  </a:ext>
                </a:extLst>
              </p:cNvPr>
              <p:cNvSpPr/>
              <p:nvPr/>
            </p:nvSpPr>
            <p:spPr>
              <a:xfrm>
                <a:off x="989838" y="3648076"/>
                <a:ext cx="226049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CB2CCABB-A9AA-417B-8A62-E5040642E33B}"/>
                  </a:ext>
                </a:extLst>
              </p:cNvPr>
              <p:cNvSpPr/>
              <p:nvPr/>
            </p:nvSpPr>
            <p:spPr>
              <a:xfrm>
                <a:off x="989838" y="3910014"/>
                <a:ext cx="226049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D233FCAE-D56E-48EC-A50D-82475E46AFA9}"/>
                  </a:ext>
                </a:extLst>
              </p:cNvPr>
              <p:cNvSpPr/>
              <p:nvPr/>
            </p:nvSpPr>
            <p:spPr>
              <a:xfrm>
                <a:off x="989838" y="4186239"/>
                <a:ext cx="226049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492BC724-958C-488F-BC18-0B849EE594F4}"/>
                  </a:ext>
                </a:extLst>
              </p:cNvPr>
              <p:cNvSpPr/>
              <p:nvPr/>
            </p:nvSpPr>
            <p:spPr>
              <a:xfrm>
                <a:off x="989838" y="4457701"/>
                <a:ext cx="226049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EDD6ED9-3F69-4394-99E9-0F9FEC93E1E4}"/>
                </a:ext>
              </a:extLst>
            </p:cNvPr>
            <p:cNvSpPr/>
            <p:nvPr/>
          </p:nvSpPr>
          <p:spPr>
            <a:xfrm>
              <a:off x="1719825" y="5106732"/>
              <a:ext cx="2361638" cy="565882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2612" h="390846">
                  <a:moveTo>
                    <a:pt x="0" y="390846"/>
                  </a:moveTo>
                  <a:lnTo>
                    <a:pt x="51151" y="323779"/>
                  </a:lnTo>
                  <a:cubicBezTo>
                    <a:pt x="248883" y="133508"/>
                    <a:pt x="711788" y="0"/>
                    <a:pt x="1251306" y="0"/>
                  </a:cubicBezTo>
                  <a:cubicBezTo>
                    <a:pt x="1790825" y="0"/>
                    <a:pt x="2253729" y="133508"/>
                    <a:pt x="2451461" y="323779"/>
                  </a:cubicBezTo>
                  <a:lnTo>
                    <a:pt x="2502612" y="390846"/>
                  </a:lnTo>
                </a:path>
              </a:pathLst>
            </a:custGeom>
            <a:pattFill prst="lgConfetti">
              <a:fgClr>
                <a:schemeClr val="bg2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A9476E22-9305-45B5-B6A9-8339063DFAFE}"/>
                </a:ext>
              </a:extLst>
            </p:cNvPr>
            <p:cNvSpPr/>
            <p:nvPr/>
          </p:nvSpPr>
          <p:spPr>
            <a:xfrm>
              <a:off x="2427082" y="5033916"/>
              <a:ext cx="998070" cy="38627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476E2A94-4090-4B52-BF84-7A8A2A8338BB}"/>
                </a:ext>
              </a:extLst>
            </p:cNvPr>
            <p:cNvGrpSpPr/>
            <p:nvPr/>
          </p:nvGrpSpPr>
          <p:grpSpPr>
            <a:xfrm rot="766404">
              <a:off x="1992568" y="4247649"/>
              <a:ext cx="275179" cy="1376364"/>
              <a:chOff x="944600" y="3581400"/>
              <a:chExt cx="322788" cy="1614489"/>
            </a:xfrm>
          </p:grpSpPr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A9233262-5C28-420E-A3EF-581B432EACDA}"/>
                  </a:ext>
                </a:extLst>
              </p:cNvPr>
              <p:cNvSpPr/>
              <p:nvPr/>
            </p:nvSpPr>
            <p:spPr>
              <a:xfrm>
                <a:off x="1045175" y="4048125"/>
                <a:ext cx="121638" cy="1147764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50000">
                    <a:schemeClr val="accent2">
                      <a:lumMod val="7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A7EAC617-889D-4D56-8CED-FCF1ECBF9FD9}"/>
                  </a:ext>
                </a:extLst>
              </p:cNvPr>
              <p:cNvSpPr/>
              <p:nvPr/>
            </p:nvSpPr>
            <p:spPr>
              <a:xfrm>
                <a:off x="944600" y="3581400"/>
                <a:ext cx="322788" cy="1176338"/>
              </a:xfrm>
              <a:prstGeom prst="roundRect">
                <a:avLst>
                  <a:gd name="adj" fmla="val 24044"/>
                </a:avLst>
              </a:prstGeom>
              <a:gradFill flip="none" rotWithShape="1">
                <a:gsLst>
                  <a:gs pos="10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B64D9D26-0191-4E99-855F-12B3163F6664}"/>
                  </a:ext>
                </a:extLst>
              </p:cNvPr>
              <p:cNvSpPr/>
              <p:nvPr/>
            </p:nvSpPr>
            <p:spPr>
              <a:xfrm>
                <a:off x="1074624" y="3641900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4B450BA0-7EBC-4660-9A5E-AE6C70C56B1C}"/>
                  </a:ext>
                </a:extLst>
              </p:cNvPr>
              <p:cNvSpPr/>
              <p:nvPr/>
            </p:nvSpPr>
            <p:spPr>
              <a:xfrm>
                <a:off x="1074624" y="3903839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6D5287EF-49FE-4E82-AE22-C96FBECC9791}"/>
                  </a:ext>
                </a:extLst>
              </p:cNvPr>
              <p:cNvSpPr/>
              <p:nvPr/>
            </p:nvSpPr>
            <p:spPr>
              <a:xfrm>
                <a:off x="1074624" y="4180063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E369861F-49AA-4944-8BDB-9D0F2FED3041}"/>
                  </a:ext>
                </a:extLst>
              </p:cNvPr>
              <p:cNvSpPr/>
              <p:nvPr/>
            </p:nvSpPr>
            <p:spPr>
              <a:xfrm>
                <a:off x="1074624" y="4451525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239E0F66-C054-4BF3-8D66-7AE2AC72E4E2}"/>
                </a:ext>
              </a:extLst>
            </p:cNvPr>
            <p:cNvSpPr/>
            <p:nvPr/>
          </p:nvSpPr>
          <p:spPr>
            <a:xfrm>
              <a:off x="2502368" y="5043488"/>
              <a:ext cx="864720" cy="34415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60CA9DA-EC1A-4A92-8EB5-9AF156649073}"/>
                </a:ext>
              </a:extLst>
            </p:cNvPr>
            <p:cNvGrpSpPr/>
            <p:nvPr/>
          </p:nvGrpSpPr>
          <p:grpSpPr>
            <a:xfrm>
              <a:off x="2220749" y="4869604"/>
              <a:ext cx="1399067" cy="675722"/>
              <a:chOff x="2220749" y="4869604"/>
              <a:chExt cx="1399067" cy="675722"/>
            </a:xfrm>
            <a:pattFill prst="lgConfetti">
              <a:fgClr>
                <a:schemeClr val="bg2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</p:grpSpPr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CD29E521-8028-44BC-A7C7-492D774DC902}"/>
                  </a:ext>
                </a:extLst>
              </p:cNvPr>
              <p:cNvSpPr/>
              <p:nvPr/>
            </p:nvSpPr>
            <p:spPr>
              <a:xfrm rot="2700000">
                <a:off x="2758546" y="5018381"/>
                <a:ext cx="482045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63753E1D-4378-470C-9E40-E28B4E3057B0}"/>
                  </a:ext>
                </a:extLst>
              </p:cNvPr>
              <p:cNvSpPr/>
              <p:nvPr/>
            </p:nvSpPr>
            <p:spPr>
              <a:xfrm rot="20700000">
                <a:off x="2220749" y="5096523"/>
                <a:ext cx="720865" cy="158917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E7640449-C3AF-4BFD-91F9-2B1BF8F4FD22}"/>
                  </a:ext>
                </a:extLst>
              </p:cNvPr>
              <p:cNvSpPr/>
              <p:nvPr/>
            </p:nvSpPr>
            <p:spPr>
              <a:xfrm rot="900000">
                <a:off x="2788219" y="5089585"/>
                <a:ext cx="831597" cy="168346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716B009F-530B-4C49-8C57-B5801B31B34F}"/>
                  </a:ext>
                </a:extLst>
              </p:cNvPr>
              <p:cNvSpPr/>
              <p:nvPr/>
            </p:nvSpPr>
            <p:spPr>
              <a:xfrm rot="7460103">
                <a:off x="2363291" y="5132040"/>
                <a:ext cx="642080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05BA15D4-A52F-437A-9414-3E5076D36187}"/>
                  </a:ext>
                </a:extLst>
              </p:cNvPr>
              <p:cNvSpPr/>
              <p:nvPr/>
            </p:nvSpPr>
            <p:spPr>
              <a:xfrm rot="3600000">
                <a:off x="2897091" y="5117987"/>
                <a:ext cx="642080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014F5EE-5661-4766-8719-CF2715685F54}"/>
                </a:ext>
              </a:extLst>
            </p:cNvPr>
            <p:cNvGrpSpPr/>
            <p:nvPr/>
          </p:nvGrpSpPr>
          <p:grpSpPr>
            <a:xfrm rot="20833596" flipH="1">
              <a:off x="3582694" y="4247649"/>
              <a:ext cx="275179" cy="1376364"/>
              <a:chOff x="944600" y="3581400"/>
              <a:chExt cx="322788" cy="1614489"/>
            </a:xfrm>
          </p:grpSpPr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B8A3B2A3-789D-43AE-AF14-FDC4FF065EA1}"/>
                  </a:ext>
                </a:extLst>
              </p:cNvPr>
              <p:cNvSpPr/>
              <p:nvPr/>
            </p:nvSpPr>
            <p:spPr>
              <a:xfrm>
                <a:off x="1045175" y="4048125"/>
                <a:ext cx="121638" cy="1147764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50000">
                    <a:schemeClr val="accent2">
                      <a:lumMod val="7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1AF22B06-8C9D-4436-9F08-934F64E4A1D8}"/>
                  </a:ext>
                </a:extLst>
              </p:cNvPr>
              <p:cNvSpPr/>
              <p:nvPr/>
            </p:nvSpPr>
            <p:spPr>
              <a:xfrm>
                <a:off x="944600" y="3581400"/>
                <a:ext cx="322788" cy="1176338"/>
              </a:xfrm>
              <a:prstGeom prst="roundRect">
                <a:avLst>
                  <a:gd name="adj" fmla="val 24044"/>
                </a:avLst>
              </a:prstGeom>
              <a:gradFill flip="none" rotWithShape="1">
                <a:gsLst>
                  <a:gs pos="10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99EDB688-F5C2-4EF8-BAB0-B1D81F978CF2}"/>
                  </a:ext>
                </a:extLst>
              </p:cNvPr>
              <p:cNvSpPr/>
              <p:nvPr/>
            </p:nvSpPr>
            <p:spPr>
              <a:xfrm>
                <a:off x="1074624" y="3641900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859E6846-F72E-46DF-BF1D-81BF489C8C5E}"/>
                  </a:ext>
                </a:extLst>
              </p:cNvPr>
              <p:cNvSpPr/>
              <p:nvPr/>
            </p:nvSpPr>
            <p:spPr>
              <a:xfrm>
                <a:off x="1074624" y="3903839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8FD8B307-C2C6-43F7-8FA0-A5B57AC0BF2E}"/>
                  </a:ext>
                </a:extLst>
              </p:cNvPr>
              <p:cNvSpPr/>
              <p:nvPr/>
            </p:nvSpPr>
            <p:spPr>
              <a:xfrm>
                <a:off x="1074624" y="4180063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5401F643-3519-44C9-B726-92D60D413F92}"/>
                  </a:ext>
                </a:extLst>
              </p:cNvPr>
              <p:cNvSpPr/>
              <p:nvPr/>
            </p:nvSpPr>
            <p:spPr>
              <a:xfrm>
                <a:off x="1074624" y="4451525"/>
                <a:ext cx="168503" cy="238508"/>
              </a:xfrm>
              <a:prstGeom prst="roundRect">
                <a:avLst>
                  <a:gd name="adj" fmla="val 35009"/>
                </a:avLst>
              </a:prstGeom>
              <a:gradFill flip="none" rotWithShape="1">
                <a:gsLst>
                  <a:gs pos="20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87B9D77-B32F-4AB1-B151-62927D49A314}"/>
                </a:ext>
              </a:extLst>
            </p:cNvPr>
            <p:cNvGrpSpPr/>
            <p:nvPr/>
          </p:nvGrpSpPr>
          <p:grpSpPr>
            <a:xfrm rot="485647">
              <a:off x="2530981" y="4247650"/>
              <a:ext cx="275179" cy="1376364"/>
              <a:chOff x="944600" y="3581400"/>
              <a:chExt cx="322788" cy="1614489"/>
            </a:xfrm>
          </p:grpSpPr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C1B98FB2-632B-43BA-A029-CE39CDF72F76}"/>
                  </a:ext>
                </a:extLst>
              </p:cNvPr>
              <p:cNvSpPr/>
              <p:nvPr/>
            </p:nvSpPr>
            <p:spPr>
              <a:xfrm>
                <a:off x="1045175" y="4048125"/>
                <a:ext cx="121638" cy="1147764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50000">
                    <a:schemeClr val="accent2">
                      <a:lumMod val="7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667F51B9-3745-449C-9D83-3DD18A158446}"/>
                  </a:ext>
                </a:extLst>
              </p:cNvPr>
              <p:cNvSpPr/>
              <p:nvPr/>
            </p:nvSpPr>
            <p:spPr>
              <a:xfrm>
                <a:off x="944600" y="3581400"/>
                <a:ext cx="322788" cy="1176338"/>
              </a:xfrm>
              <a:prstGeom prst="roundRect">
                <a:avLst>
                  <a:gd name="adj" fmla="val 24044"/>
                </a:avLst>
              </a:prstGeom>
              <a:gradFill flip="none" rotWithShape="1">
                <a:gsLst>
                  <a:gs pos="10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EF032C3-F1F0-4CDA-BDD9-4318A945356B}"/>
              </a:ext>
            </a:extLst>
          </p:cNvPr>
          <p:cNvGrpSpPr/>
          <p:nvPr/>
        </p:nvGrpSpPr>
        <p:grpSpPr>
          <a:xfrm>
            <a:off x="6637329" y="1127975"/>
            <a:ext cx="2565466" cy="2272171"/>
            <a:chOff x="6637329" y="1127975"/>
            <a:chExt cx="2565466" cy="227217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EB967D0-BD92-4530-94E0-15539448A008}"/>
                </a:ext>
              </a:extLst>
            </p:cNvPr>
            <p:cNvGrpSpPr/>
            <p:nvPr/>
          </p:nvGrpSpPr>
          <p:grpSpPr>
            <a:xfrm>
              <a:off x="6637329" y="2037863"/>
              <a:ext cx="2565466" cy="1362283"/>
              <a:chOff x="62349" y="1963009"/>
              <a:chExt cx="5061103" cy="2687486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E343168F-4508-4159-B40E-F9446C5C9FCE}"/>
                  </a:ext>
                </a:extLst>
              </p:cNvPr>
              <p:cNvSpPr/>
              <p:nvPr/>
            </p:nvSpPr>
            <p:spPr>
              <a:xfrm>
                <a:off x="656154" y="3181351"/>
                <a:ext cx="3873498" cy="1469144"/>
              </a:xfrm>
              <a:custGeom>
                <a:avLst/>
                <a:gdLst>
                  <a:gd name="connsiteX0" fmla="*/ 0 w 4050291"/>
                  <a:gd name="connsiteY0" fmla="*/ 0 h 1509039"/>
                  <a:gd name="connsiteX1" fmla="*/ 4050291 w 4050291"/>
                  <a:gd name="connsiteY1" fmla="*/ 0 h 1509039"/>
                  <a:gd name="connsiteX2" fmla="*/ 4040337 w 4050291"/>
                  <a:gd name="connsiteY2" fmla="*/ 147575 h 1509039"/>
                  <a:gd name="connsiteX3" fmla="*/ 2025145 w 4050291"/>
                  <a:gd name="connsiteY3" fmla="*/ 1509039 h 1509039"/>
                  <a:gd name="connsiteX4" fmla="*/ 9953 w 4050291"/>
                  <a:gd name="connsiteY4" fmla="*/ 147575 h 150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291" h="1509039">
                    <a:moveTo>
                      <a:pt x="0" y="0"/>
                    </a:moveTo>
                    <a:lnTo>
                      <a:pt x="4050291" y="0"/>
                    </a:lnTo>
                    <a:lnTo>
                      <a:pt x="4040337" y="147575"/>
                    </a:lnTo>
                    <a:cubicBezTo>
                      <a:pt x="3936604" y="912289"/>
                      <a:pt x="3073960" y="1509039"/>
                      <a:pt x="2025145" y="1509039"/>
                    </a:cubicBezTo>
                    <a:cubicBezTo>
                      <a:pt x="976330" y="1509039"/>
                      <a:pt x="113687" y="912289"/>
                      <a:pt x="9953" y="14757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8DA3494C-17E2-4793-8ACD-B1E9DC31DC5E}"/>
                  </a:ext>
                </a:extLst>
              </p:cNvPr>
              <p:cNvSpPr/>
              <p:nvPr/>
            </p:nvSpPr>
            <p:spPr>
              <a:xfrm rot="20700000" flipH="1">
                <a:off x="4100948" y="2662528"/>
                <a:ext cx="1022504" cy="616414"/>
              </a:xfrm>
              <a:prstGeom prst="round2SameRect">
                <a:avLst>
                  <a:gd name="adj1" fmla="val 50000"/>
                  <a:gd name="adj2" fmla="val 28947"/>
                </a:avLst>
              </a:pr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03379638-3BFA-414C-B244-02A41380E8C8}"/>
                  </a:ext>
                </a:extLst>
              </p:cNvPr>
              <p:cNvSpPr/>
              <p:nvPr/>
            </p:nvSpPr>
            <p:spPr>
              <a:xfrm rot="900000">
                <a:off x="62349" y="2662528"/>
                <a:ext cx="1022504" cy="616414"/>
              </a:xfrm>
              <a:prstGeom prst="round2SameRect">
                <a:avLst>
                  <a:gd name="adj1" fmla="val 50000"/>
                  <a:gd name="adj2" fmla="val 28947"/>
                </a:avLst>
              </a:pr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D2416844-363C-41B3-99FA-1F74615BB280}"/>
                  </a:ext>
                </a:extLst>
              </p:cNvPr>
              <p:cNvSpPr/>
              <p:nvPr/>
            </p:nvSpPr>
            <p:spPr>
              <a:xfrm rot="6519001">
                <a:off x="410418" y="2780265"/>
                <a:ext cx="62149" cy="646595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69491B25-DA54-4612-8E4B-DD195673FB5F}"/>
                  </a:ext>
                </a:extLst>
              </p:cNvPr>
              <p:cNvSpPr/>
              <p:nvPr/>
            </p:nvSpPr>
            <p:spPr>
              <a:xfrm rot="15080999" flipH="1">
                <a:off x="4713234" y="2780265"/>
                <a:ext cx="62149" cy="646595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6A7D5EC-3B46-4567-99C1-69BEBEC3EF6B}"/>
                  </a:ext>
                </a:extLst>
              </p:cNvPr>
              <p:cNvSpPr/>
              <p:nvPr/>
            </p:nvSpPr>
            <p:spPr>
              <a:xfrm>
                <a:off x="573601" y="2038350"/>
                <a:ext cx="4038600" cy="2109787"/>
              </a:xfrm>
              <a:custGeom>
                <a:avLst/>
                <a:gdLst>
                  <a:gd name="connsiteX0" fmla="*/ 2019300 w 4038600"/>
                  <a:gd name="connsiteY0" fmla="*/ 0 h 2109787"/>
                  <a:gd name="connsiteX1" fmla="*/ 4038600 w 4038600"/>
                  <a:gd name="connsiteY1" fmla="*/ 1019175 h 2109787"/>
                  <a:gd name="connsiteX2" fmla="*/ 4035027 w 4038600"/>
                  <a:gd name="connsiteY2" fmla="*/ 1054894 h 2109787"/>
                  <a:gd name="connsiteX3" fmla="*/ 4038600 w 4038600"/>
                  <a:gd name="connsiteY3" fmla="*/ 1090612 h 2109787"/>
                  <a:gd name="connsiteX4" fmla="*/ 2019300 w 4038600"/>
                  <a:gd name="connsiteY4" fmla="*/ 2109787 h 2109787"/>
                  <a:gd name="connsiteX5" fmla="*/ 0 w 4038600"/>
                  <a:gd name="connsiteY5" fmla="*/ 1090612 h 2109787"/>
                  <a:gd name="connsiteX6" fmla="*/ 3574 w 4038600"/>
                  <a:gd name="connsiteY6" fmla="*/ 1054894 h 2109787"/>
                  <a:gd name="connsiteX7" fmla="*/ 0 w 4038600"/>
                  <a:gd name="connsiteY7" fmla="*/ 1019175 h 2109787"/>
                  <a:gd name="connsiteX8" fmla="*/ 2019300 w 4038600"/>
                  <a:gd name="connsiteY8" fmla="*/ 0 h 210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38600" h="2109787">
                    <a:moveTo>
                      <a:pt x="2019300" y="0"/>
                    </a:moveTo>
                    <a:cubicBezTo>
                      <a:pt x="3134529" y="0"/>
                      <a:pt x="4038600" y="456300"/>
                      <a:pt x="4038600" y="1019175"/>
                    </a:cubicBezTo>
                    <a:lnTo>
                      <a:pt x="4035027" y="1054894"/>
                    </a:lnTo>
                    <a:lnTo>
                      <a:pt x="4038600" y="1090612"/>
                    </a:lnTo>
                    <a:cubicBezTo>
                      <a:pt x="4038600" y="1653487"/>
                      <a:pt x="3134529" y="2109787"/>
                      <a:pt x="2019300" y="2109787"/>
                    </a:cubicBezTo>
                    <a:cubicBezTo>
                      <a:pt x="904071" y="2109787"/>
                      <a:pt x="0" y="1653487"/>
                      <a:pt x="0" y="1090612"/>
                    </a:cubicBezTo>
                    <a:lnTo>
                      <a:pt x="3574" y="1054894"/>
                    </a:lnTo>
                    <a:lnTo>
                      <a:pt x="0" y="1019175"/>
                    </a:lnTo>
                    <a:cubicBezTo>
                      <a:pt x="0" y="456300"/>
                      <a:pt x="904071" y="0"/>
                      <a:pt x="201930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E5D843A-A439-4A9F-9AFB-D0AA7855F67E}"/>
                  </a:ext>
                </a:extLst>
              </p:cNvPr>
              <p:cNvSpPr/>
              <p:nvPr/>
            </p:nvSpPr>
            <p:spPr>
              <a:xfrm>
                <a:off x="770614" y="2407832"/>
                <a:ext cx="3634262" cy="1577960"/>
              </a:xfrm>
              <a:custGeom>
                <a:avLst/>
                <a:gdLst>
                  <a:gd name="connsiteX0" fmla="*/ 1817131 w 3634262"/>
                  <a:gd name="connsiteY0" fmla="*/ 0 h 1577960"/>
                  <a:gd name="connsiteX1" fmla="*/ 3614997 w 3634262"/>
                  <a:gd name="connsiteY1" fmla="*/ 726404 h 1577960"/>
                  <a:gd name="connsiteX2" fmla="*/ 3634262 w 3634262"/>
                  <a:gd name="connsiteY2" fmla="*/ 788980 h 1577960"/>
                  <a:gd name="connsiteX3" fmla="*/ 3614997 w 3634262"/>
                  <a:gd name="connsiteY3" fmla="*/ 851556 h 1577960"/>
                  <a:gd name="connsiteX4" fmla="*/ 1817131 w 3634262"/>
                  <a:gd name="connsiteY4" fmla="*/ 1577960 h 1577960"/>
                  <a:gd name="connsiteX5" fmla="*/ 19265 w 3634262"/>
                  <a:gd name="connsiteY5" fmla="*/ 851556 h 1577960"/>
                  <a:gd name="connsiteX6" fmla="*/ 0 w 3634262"/>
                  <a:gd name="connsiteY6" fmla="*/ 788980 h 1577960"/>
                  <a:gd name="connsiteX7" fmla="*/ 19265 w 3634262"/>
                  <a:gd name="connsiteY7" fmla="*/ 726404 h 1577960"/>
                  <a:gd name="connsiteX8" fmla="*/ 1817131 w 3634262"/>
                  <a:gd name="connsiteY8" fmla="*/ 0 h 157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4262" h="1577960">
                    <a:moveTo>
                      <a:pt x="1817131" y="0"/>
                    </a:moveTo>
                    <a:cubicBezTo>
                      <a:pt x="2703965" y="0"/>
                      <a:pt x="3443876" y="311846"/>
                      <a:pt x="3614997" y="726404"/>
                    </a:cubicBezTo>
                    <a:lnTo>
                      <a:pt x="3634262" y="788980"/>
                    </a:lnTo>
                    <a:lnTo>
                      <a:pt x="3614997" y="851556"/>
                    </a:lnTo>
                    <a:cubicBezTo>
                      <a:pt x="3443876" y="1266114"/>
                      <a:pt x="2703965" y="1577960"/>
                      <a:pt x="1817131" y="1577960"/>
                    </a:cubicBezTo>
                    <a:cubicBezTo>
                      <a:pt x="930297" y="1577960"/>
                      <a:pt x="190386" y="1266114"/>
                      <a:pt x="19265" y="851556"/>
                    </a:cubicBezTo>
                    <a:lnTo>
                      <a:pt x="0" y="788980"/>
                    </a:lnTo>
                    <a:lnTo>
                      <a:pt x="19265" y="726404"/>
                    </a:lnTo>
                    <a:cubicBezTo>
                      <a:pt x="190386" y="311846"/>
                      <a:pt x="930297" y="0"/>
                      <a:pt x="181713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A501FDCE-BD89-49FF-A123-B3A374ED467D}"/>
                  </a:ext>
                </a:extLst>
              </p:cNvPr>
              <p:cNvGrpSpPr/>
              <p:nvPr/>
            </p:nvGrpSpPr>
            <p:grpSpPr>
              <a:xfrm>
                <a:off x="573601" y="2038350"/>
                <a:ext cx="4038600" cy="2109787"/>
                <a:chOff x="1638300" y="2038350"/>
                <a:chExt cx="4038600" cy="2109787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2D216DF-7998-45D3-B005-EACF36503A3B}"/>
                    </a:ext>
                  </a:extLst>
                </p:cNvPr>
                <p:cNvSpPr/>
                <p:nvPr/>
              </p:nvSpPr>
              <p:spPr>
                <a:xfrm>
                  <a:off x="1638300" y="2038350"/>
                  <a:ext cx="4038600" cy="2109787"/>
                </a:xfrm>
                <a:custGeom>
                  <a:avLst/>
                  <a:gdLst>
                    <a:gd name="connsiteX0" fmla="*/ 2019299 w 4038600"/>
                    <a:gd name="connsiteY0" fmla="*/ 127942 h 2109787"/>
                    <a:gd name="connsiteX1" fmla="*/ 184149 w 4038600"/>
                    <a:gd name="connsiteY1" fmla="*/ 1037692 h 2109787"/>
                    <a:gd name="connsiteX2" fmla="*/ 2019299 w 4038600"/>
                    <a:gd name="connsiteY2" fmla="*/ 1947442 h 2109787"/>
                    <a:gd name="connsiteX3" fmla="*/ 3854449 w 4038600"/>
                    <a:gd name="connsiteY3" fmla="*/ 1037692 h 2109787"/>
                    <a:gd name="connsiteX4" fmla="*/ 2019299 w 4038600"/>
                    <a:gd name="connsiteY4" fmla="*/ 127942 h 2109787"/>
                    <a:gd name="connsiteX5" fmla="*/ 2019300 w 4038600"/>
                    <a:gd name="connsiteY5" fmla="*/ 0 h 2109787"/>
                    <a:gd name="connsiteX6" fmla="*/ 4038600 w 4038600"/>
                    <a:gd name="connsiteY6" fmla="*/ 1019175 h 2109787"/>
                    <a:gd name="connsiteX7" fmla="*/ 4035027 w 4038600"/>
                    <a:gd name="connsiteY7" fmla="*/ 1054894 h 2109787"/>
                    <a:gd name="connsiteX8" fmla="*/ 4038600 w 4038600"/>
                    <a:gd name="connsiteY8" fmla="*/ 1090612 h 2109787"/>
                    <a:gd name="connsiteX9" fmla="*/ 2019300 w 4038600"/>
                    <a:gd name="connsiteY9" fmla="*/ 2109787 h 2109787"/>
                    <a:gd name="connsiteX10" fmla="*/ 0 w 4038600"/>
                    <a:gd name="connsiteY10" fmla="*/ 1090612 h 2109787"/>
                    <a:gd name="connsiteX11" fmla="*/ 3574 w 4038600"/>
                    <a:gd name="connsiteY11" fmla="*/ 1054894 h 2109787"/>
                    <a:gd name="connsiteX12" fmla="*/ 0 w 4038600"/>
                    <a:gd name="connsiteY12" fmla="*/ 1019175 h 2109787"/>
                    <a:gd name="connsiteX13" fmla="*/ 2019300 w 4038600"/>
                    <a:gd name="connsiteY13" fmla="*/ 0 h 2109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8600" h="2109787">
                      <a:moveTo>
                        <a:pt x="2019299" y="127942"/>
                      </a:moveTo>
                      <a:cubicBezTo>
                        <a:pt x="1005774" y="127942"/>
                        <a:pt x="184149" y="535251"/>
                        <a:pt x="184149" y="1037692"/>
                      </a:cubicBezTo>
                      <a:cubicBezTo>
                        <a:pt x="184149" y="1540133"/>
                        <a:pt x="1005774" y="1947442"/>
                        <a:pt x="2019299" y="1947442"/>
                      </a:cubicBezTo>
                      <a:cubicBezTo>
                        <a:pt x="3032824" y="1947442"/>
                        <a:pt x="3854449" y="1540133"/>
                        <a:pt x="3854449" y="1037692"/>
                      </a:cubicBezTo>
                      <a:cubicBezTo>
                        <a:pt x="3854449" y="535251"/>
                        <a:pt x="3032824" y="127942"/>
                        <a:pt x="2019299" y="127942"/>
                      </a:cubicBezTo>
                      <a:close/>
                      <a:moveTo>
                        <a:pt x="2019300" y="0"/>
                      </a:moveTo>
                      <a:cubicBezTo>
                        <a:pt x="3134529" y="0"/>
                        <a:pt x="4038600" y="456300"/>
                        <a:pt x="4038600" y="1019175"/>
                      </a:cubicBezTo>
                      <a:lnTo>
                        <a:pt x="4035027" y="1054894"/>
                      </a:lnTo>
                      <a:lnTo>
                        <a:pt x="4038600" y="1090612"/>
                      </a:lnTo>
                      <a:cubicBezTo>
                        <a:pt x="4038600" y="1653487"/>
                        <a:pt x="3134529" y="2109787"/>
                        <a:pt x="2019300" y="2109787"/>
                      </a:cubicBezTo>
                      <a:cubicBezTo>
                        <a:pt x="904071" y="2109787"/>
                        <a:pt x="0" y="1653487"/>
                        <a:pt x="0" y="1090612"/>
                      </a:cubicBezTo>
                      <a:lnTo>
                        <a:pt x="3574" y="1054894"/>
                      </a:lnTo>
                      <a:lnTo>
                        <a:pt x="0" y="1019175"/>
                      </a:lnTo>
                      <a:cubicBezTo>
                        <a:pt x="0" y="456300"/>
                        <a:pt x="904071" y="0"/>
                        <a:pt x="20193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75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51A33030-C159-4981-8C20-9CC1E9C7BE95}"/>
                    </a:ext>
                  </a:extLst>
                </p:cNvPr>
                <p:cNvSpPr/>
                <p:nvPr/>
              </p:nvSpPr>
              <p:spPr>
                <a:xfrm>
                  <a:off x="1905000" y="2070100"/>
                  <a:ext cx="3505200" cy="549732"/>
                </a:xfrm>
                <a:custGeom>
                  <a:avLst/>
                  <a:gdLst>
                    <a:gd name="connsiteX0" fmla="*/ 1776977 w 3553954"/>
                    <a:gd name="connsiteY0" fmla="*/ 0 h 556084"/>
                    <a:gd name="connsiteX1" fmla="*/ 3524641 w 3553954"/>
                    <a:gd name="connsiteY1" fmla="*/ 525350 h 556084"/>
                    <a:gd name="connsiteX2" fmla="*/ 3553954 w 3553954"/>
                    <a:gd name="connsiteY2" fmla="*/ 556084 h 556084"/>
                    <a:gd name="connsiteX3" fmla="*/ 3456678 w 3553954"/>
                    <a:gd name="connsiteY3" fmla="*/ 476127 h 556084"/>
                    <a:gd name="connsiteX4" fmla="*/ 1776977 w 3553954"/>
                    <a:gd name="connsiteY4" fmla="*/ 30163 h 556084"/>
                    <a:gd name="connsiteX5" fmla="*/ 97276 w 3553954"/>
                    <a:gd name="connsiteY5" fmla="*/ 476127 h 556084"/>
                    <a:gd name="connsiteX6" fmla="*/ 0 w 3553954"/>
                    <a:gd name="connsiteY6" fmla="*/ 556084 h 556084"/>
                    <a:gd name="connsiteX7" fmla="*/ 29314 w 3553954"/>
                    <a:gd name="connsiteY7" fmla="*/ 525350 h 556084"/>
                    <a:gd name="connsiteX8" fmla="*/ 1776977 w 3553954"/>
                    <a:gd name="connsiteY8" fmla="*/ 0 h 556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3954" h="556084">
                      <a:moveTo>
                        <a:pt x="1776977" y="0"/>
                      </a:moveTo>
                      <a:cubicBezTo>
                        <a:pt x="2531642" y="0"/>
                        <a:pt x="3188071" y="212428"/>
                        <a:pt x="3524641" y="525350"/>
                      </a:cubicBezTo>
                      <a:lnTo>
                        <a:pt x="3553954" y="556084"/>
                      </a:lnTo>
                      <a:lnTo>
                        <a:pt x="3456678" y="476127"/>
                      </a:lnTo>
                      <a:cubicBezTo>
                        <a:pt x="3092654" y="207064"/>
                        <a:pt x="2476187" y="30163"/>
                        <a:pt x="1776977" y="30163"/>
                      </a:cubicBezTo>
                      <a:cubicBezTo>
                        <a:pt x="1077767" y="30163"/>
                        <a:pt x="461300" y="207064"/>
                        <a:pt x="97276" y="476127"/>
                      </a:cubicBezTo>
                      <a:lnTo>
                        <a:pt x="0" y="556084"/>
                      </a:lnTo>
                      <a:lnTo>
                        <a:pt x="29314" y="525350"/>
                      </a:lnTo>
                      <a:cubicBezTo>
                        <a:pt x="365884" y="212428"/>
                        <a:pt x="1022313" y="0"/>
                        <a:pt x="177697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488B5757-AC1F-4593-A230-D4C7AAB1E459}"/>
                    </a:ext>
                  </a:extLst>
                </p:cNvPr>
                <p:cNvSpPr/>
                <p:nvPr/>
              </p:nvSpPr>
              <p:spPr>
                <a:xfrm>
                  <a:off x="1674504" y="3318413"/>
                  <a:ext cx="3966195" cy="829724"/>
                </a:xfrm>
                <a:custGeom>
                  <a:avLst/>
                  <a:gdLst>
                    <a:gd name="connsiteX0" fmla="*/ 3966195 w 3966195"/>
                    <a:gd name="connsiteY0" fmla="*/ 0 h 829724"/>
                    <a:gd name="connsiteX1" fmla="*/ 3961372 w 3966195"/>
                    <a:gd name="connsiteY1" fmla="*/ 15948 h 829724"/>
                    <a:gd name="connsiteX2" fmla="*/ 1983097 w 3966195"/>
                    <a:gd name="connsiteY2" fmla="*/ 829724 h 829724"/>
                    <a:gd name="connsiteX3" fmla="*/ 4822 w 3966195"/>
                    <a:gd name="connsiteY3" fmla="*/ 15948 h 829724"/>
                    <a:gd name="connsiteX4" fmla="*/ 0 w 3966195"/>
                    <a:gd name="connsiteY4" fmla="*/ 0 h 829724"/>
                    <a:gd name="connsiteX5" fmla="*/ 19754 w 3966195"/>
                    <a:gd name="connsiteY5" fmla="*/ 38777 h 829724"/>
                    <a:gd name="connsiteX6" fmla="*/ 1983097 w 3966195"/>
                    <a:gd name="connsiteY6" fmla="*/ 767812 h 829724"/>
                    <a:gd name="connsiteX7" fmla="*/ 3946440 w 3966195"/>
                    <a:gd name="connsiteY7" fmla="*/ 38777 h 82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66195" h="829724">
                      <a:moveTo>
                        <a:pt x="3966195" y="0"/>
                      </a:moveTo>
                      <a:lnTo>
                        <a:pt x="3961372" y="15948"/>
                      </a:lnTo>
                      <a:cubicBezTo>
                        <a:pt x="3773080" y="480369"/>
                        <a:pt x="2958923" y="829724"/>
                        <a:pt x="1983097" y="829724"/>
                      </a:cubicBezTo>
                      <a:cubicBezTo>
                        <a:pt x="1007272" y="829724"/>
                        <a:pt x="193114" y="480369"/>
                        <a:pt x="4822" y="15948"/>
                      </a:cubicBezTo>
                      <a:lnTo>
                        <a:pt x="0" y="0"/>
                      </a:lnTo>
                      <a:lnTo>
                        <a:pt x="19754" y="38777"/>
                      </a:lnTo>
                      <a:cubicBezTo>
                        <a:pt x="280038" y="461143"/>
                        <a:pt x="1060610" y="767812"/>
                        <a:pt x="1983097" y="767812"/>
                      </a:cubicBezTo>
                      <a:cubicBezTo>
                        <a:pt x="2905584" y="767812"/>
                        <a:pt x="3686157" y="461143"/>
                        <a:pt x="3946440" y="38777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B415BB1-7C8F-4D55-BD34-1AF65C5C9B50}"/>
                  </a:ext>
                </a:extLst>
              </p:cNvPr>
              <p:cNvGrpSpPr/>
              <p:nvPr/>
            </p:nvGrpSpPr>
            <p:grpSpPr>
              <a:xfrm>
                <a:off x="2001677" y="1963009"/>
                <a:ext cx="1497434" cy="808540"/>
                <a:chOff x="3977446" y="583207"/>
                <a:chExt cx="1497434" cy="808540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2FE6F2D6-554C-41AD-8BC5-5F5FEBA1AB9E}"/>
                    </a:ext>
                  </a:extLst>
                </p:cNvPr>
                <p:cNvSpPr/>
                <p:nvPr/>
              </p:nvSpPr>
              <p:spPr bwMode="auto">
                <a:xfrm rot="20700000">
                  <a:off x="4399041" y="583207"/>
                  <a:ext cx="755240" cy="64881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7043825-8E43-4A09-8F8D-51C444722739}"/>
                    </a:ext>
                  </a:extLst>
                </p:cNvPr>
                <p:cNvSpPr/>
                <p:nvPr/>
              </p:nvSpPr>
              <p:spPr bwMode="auto">
                <a:xfrm rot="1800000">
                  <a:off x="4635591" y="605025"/>
                  <a:ext cx="739246" cy="63507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B4C71CB1-086F-4E7B-B1BF-31177A6CA4FA}"/>
                    </a:ext>
                  </a:extLst>
                </p:cNvPr>
                <p:cNvSpPr/>
                <p:nvPr/>
              </p:nvSpPr>
              <p:spPr bwMode="auto">
                <a:xfrm rot="20700000">
                  <a:off x="3977446" y="654851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E9A6DDD-B242-4666-AE94-1FB4074090F0}"/>
                    </a:ext>
                  </a:extLst>
                </p:cNvPr>
                <p:cNvSpPr/>
                <p:nvPr/>
              </p:nvSpPr>
              <p:spPr bwMode="auto">
                <a:xfrm rot="900000">
                  <a:off x="4655270" y="687638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67622AD7-3DB1-4C63-90A6-D6C665627747}"/>
                  </a:ext>
                </a:extLst>
              </p:cNvPr>
              <p:cNvGrpSpPr/>
              <p:nvPr/>
            </p:nvGrpSpPr>
            <p:grpSpPr>
              <a:xfrm>
                <a:off x="2950525" y="2163034"/>
                <a:ext cx="1375919" cy="910432"/>
                <a:chOff x="4202394" y="583207"/>
                <a:chExt cx="1375919" cy="910432"/>
              </a:xfrm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E03B2789-84B6-49EB-973A-D43817B74467}"/>
                    </a:ext>
                  </a:extLst>
                </p:cNvPr>
                <p:cNvSpPr/>
                <p:nvPr/>
              </p:nvSpPr>
              <p:spPr bwMode="auto">
                <a:xfrm rot="20700000">
                  <a:off x="4399041" y="583207"/>
                  <a:ext cx="755240" cy="64881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FC81372E-3FAD-49FF-BAA6-09EFA286DC3C}"/>
                    </a:ext>
                  </a:extLst>
                </p:cNvPr>
                <p:cNvSpPr/>
                <p:nvPr/>
              </p:nvSpPr>
              <p:spPr bwMode="auto">
                <a:xfrm rot="1800000">
                  <a:off x="4730524" y="640273"/>
                  <a:ext cx="739246" cy="635071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705F0412-0C41-4EC2-A0F7-1BE71587948F}"/>
                    </a:ext>
                  </a:extLst>
                </p:cNvPr>
                <p:cNvSpPr/>
                <p:nvPr/>
              </p:nvSpPr>
              <p:spPr bwMode="auto">
                <a:xfrm rot="20700000">
                  <a:off x="4202394" y="663798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DB5B7DF5-E001-43CA-A9B8-E8CB71804AF0}"/>
                    </a:ext>
                  </a:extLst>
                </p:cNvPr>
                <p:cNvSpPr/>
                <p:nvPr/>
              </p:nvSpPr>
              <p:spPr bwMode="auto">
                <a:xfrm rot="900000">
                  <a:off x="4758703" y="789530"/>
                  <a:ext cx="819610" cy="704109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41757889-4EA9-4EAC-8412-7FC4A3365BAE}"/>
                  </a:ext>
                </a:extLst>
              </p:cNvPr>
              <p:cNvGrpSpPr/>
              <p:nvPr/>
            </p:nvGrpSpPr>
            <p:grpSpPr>
              <a:xfrm rot="1295379">
                <a:off x="1639690" y="2453771"/>
                <a:ext cx="747442" cy="205544"/>
                <a:chOff x="4313676" y="5898297"/>
                <a:chExt cx="1054737" cy="290049"/>
              </a:xfrm>
            </p:grpSpPr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8D4D476A-7BBA-4266-A416-671C946BA385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chemeClr val="accent6">
                      <a:lumMod val="40000"/>
                      <a:lumOff val="60000"/>
                    </a:schemeClr>
                  </a:fgClr>
                  <a:bgClr>
                    <a:srgbClr val="92D050"/>
                  </a:bgClr>
                </a:patt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9A9EAF50-A473-4A44-BD10-EF61C04346DE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47818DBE-9FF0-448B-A720-B04191EC7D8D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C031BC46-D1D6-464B-98BB-2524F29F5136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B75EBB70-8A31-41EB-B9EB-DAD5B30553B1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F11C1A8C-D458-476A-B83E-547B2ADE9993}"/>
                  </a:ext>
                </a:extLst>
              </p:cNvPr>
              <p:cNvGrpSpPr/>
              <p:nvPr/>
            </p:nvGrpSpPr>
            <p:grpSpPr>
              <a:xfrm rot="1295379">
                <a:off x="2045132" y="2445145"/>
                <a:ext cx="747442" cy="205544"/>
                <a:chOff x="4313676" y="5898297"/>
                <a:chExt cx="1054737" cy="290049"/>
              </a:xfrm>
            </p:grpSpPr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50909000-A0BC-4375-8445-AB50D7F11C1E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chemeClr val="accent6">
                      <a:lumMod val="40000"/>
                      <a:lumOff val="60000"/>
                    </a:schemeClr>
                  </a:fgClr>
                  <a:bgClr>
                    <a:srgbClr val="92D050"/>
                  </a:bgClr>
                </a:patt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E406C04B-FEF3-4902-8403-895E62E27F38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EC429B91-B480-4EC2-B87B-F894246A8BB3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4E30F6D4-0D29-4A9B-8AA6-1FAFBDA64392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9C969063-0B29-47B4-89CE-B08A05751F47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62E57080-1128-4C8E-B59E-90AC5F295085}"/>
                  </a:ext>
                </a:extLst>
              </p:cNvPr>
              <p:cNvGrpSpPr/>
              <p:nvPr/>
            </p:nvGrpSpPr>
            <p:grpSpPr>
              <a:xfrm rot="822682">
                <a:off x="1458535" y="2557288"/>
                <a:ext cx="747442" cy="205544"/>
                <a:chOff x="4313676" y="5898297"/>
                <a:chExt cx="1054737" cy="290049"/>
              </a:xfrm>
            </p:grpSpPr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8D26641F-D81F-4689-97A7-E2D61E2158FA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chemeClr val="accent6">
                      <a:lumMod val="40000"/>
                      <a:lumOff val="60000"/>
                    </a:schemeClr>
                  </a:fgClr>
                  <a:bgClr>
                    <a:srgbClr val="92D050"/>
                  </a:bgClr>
                </a:patt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CD8BAB3F-F212-4D6B-850A-0E9E8558A4A0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CC86AD0F-4218-4E9B-82C8-BF949190DCCE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E9CB4A21-EF94-4AF4-B469-FF2D107E628B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817EB206-1AD8-4FBC-BF6C-B3F3A7252AD0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4D98918B-F367-4CAA-AD9A-B06BFC1C218F}"/>
                  </a:ext>
                </a:extLst>
              </p:cNvPr>
              <p:cNvGrpSpPr/>
              <p:nvPr/>
            </p:nvGrpSpPr>
            <p:grpSpPr>
              <a:xfrm>
                <a:off x="2158797" y="2652204"/>
                <a:ext cx="747442" cy="205544"/>
                <a:chOff x="4313676" y="5898297"/>
                <a:chExt cx="1054737" cy="290049"/>
              </a:xfrm>
            </p:grpSpPr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9138344D-D111-4221-B569-244F1764E0A4}"/>
                    </a:ext>
                  </a:extLst>
                </p:cNvPr>
                <p:cNvSpPr/>
                <p:nvPr/>
              </p:nvSpPr>
              <p:spPr>
                <a:xfrm>
                  <a:off x="4539817" y="5898297"/>
                  <a:ext cx="828596" cy="286338"/>
                </a:xfrm>
                <a:prstGeom prst="roundRect">
                  <a:avLst>
                    <a:gd name="adj" fmla="val 50000"/>
                  </a:avLst>
                </a:prstGeom>
                <a:pattFill prst="narHorz">
                  <a:fgClr>
                    <a:schemeClr val="accent6">
                      <a:lumMod val="40000"/>
                      <a:lumOff val="60000"/>
                    </a:schemeClr>
                  </a:fgClr>
                  <a:bgClr>
                    <a:srgbClr val="92D050"/>
                  </a:bgClr>
                </a:patt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A53FE963-EF05-485E-ACF6-5C3D825FEE89}"/>
                    </a:ext>
                  </a:extLst>
                </p:cNvPr>
                <p:cNvSpPr/>
                <p:nvPr/>
              </p:nvSpPr>
              <p:spPr>
                <a:xfrm>
                  <a:off x="4313676" y="5898297"/>
                  <a:ext cx="687379" cy="29004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4A2CB225-D6C0-4E5C-A184-74B61F2EBB6F}"/>
                    </a:ext>
                  </a:extLst>
                </p:cNvPr>
                <p:cNvSpPr/>
                <p:nvPr/>
              </p:nvSpPr>
              <p:spPr>
                <a:xfrm>
                  <a:off x="4352206" y="5931695"/>
                  <a:ext cx="610320" cy="22325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5A730B39-DC65-419E-AF26-75CC009EBC7B}"/>
                    </a:ext>
                  </a:extLst>
                </p:cNvPr>
                <p:cNvSpPr/>
                <p:nvPr/>
              </p:nvSpPr>
              <p:spPr>
                <a:xfrm>
                  <a:off x="4424004" y="5969794"/>
                  <a:ext cx="478990" cy="147056"/>
                </a:xfrm>
                <a:prstGeom prst="ellipse">
                  <a:avLst/>
                </a:prstGeom>
                <a:solidFill>
                  <a:srgbClr val="99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4FDA52C1-ADE2-4183-A6E7-0D5B4CEA39B6}"/>
                    </a:ext>
                  </a:extLst>
                </p:cNvPr>
                <p:cNvSpPr/>
                <p:nvPr/>
              </p:nvSpPr>
              <p:spPr>
                <a:xfrm>
                  <a:off x="4516871" y="5998369"/>
                  <a:ext cx="364692" cy="89906"/>
                </a:xfrm>
                <a:prstGeom prst="ellipse">
                  <a:avLst/>
                </a:prstGeom>
                <a:solidFill>
                  <a:srgbClr val="CC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90B2FC86-9B45-4CA0-BCE0-67CB0F1EA3DD}"/>
                  </a:ext>
                </a:extLst>
              </p:cNvPr>
              <p:cNvSpPr/>
              <p:nvPr/>
            </p:nvSpPr>
            <p:spPr>
              <a:xfrm>
                <a:off x="1532790" y="2864329"/>
                <a:ext cx="2557706" cy="26775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975B64BC-527A-4FA8-8468-95EAFF4176A8}"/>
                  </a:ext>
                </a:extLst>
              </p:cNvPr>
              <p:cNvGrpSpPr/>
              <p:nvPr/>
            </p:nvGrpSpPr>
            <p:grpSpPr>
              <a:xfrm>
                <a:off x="3318514" y="2847937"/>
                <a:ext cx="1004598" cy="358842"/>
                <a:chOff x="4749224" y="3635134"/>
                <a:chExt cx="1507418" cy="660159"/>
              </a:xfrm>
              <a:solidFill>
                <a:schemeClr val="bg1"/>
              </a:solidFill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00D769D-D926-4F8D-A62B-D47202760474}"/>
                    </a:ext>
                  </a:extLst>
                </p:cNvPr>
                <p:cNvSpPr/>
                <p:nvPr/>
              </p:nvSpPr>
              <p:spPr>
                <a:xfrm>
                  <a:off x="4749224" y="3635134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FBC7339C-8072-49C4-B612-215995619F49}"/>
                    </a:ext>
                  </a:extLst>
                </p:cNvPr>
                <p:cNvSpPr/>
                <p:nvPr/>
              </p:nvSpPr>
              <p:spPr>
                <a:xfrm>
                  <a:off x="4749224" y="3719867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DCF6A922-4A58-4F80-9215-B5D1059239CF}"/>
                    </a:ext>
                  </a:extLst>
                </p:cNvPr>
                <p:cNvSpPr/>
                <p:nvPr/>
              </p:nvSpPr>
              <p:spPr>
                <a:xfrm>
                  <a:off x="4749224" y="3804600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964E259D-BFE0-429B-8E12-40C6779D4A03}"/>
                    </a:ext>
                  </a:extLst>
                </p:cNvPr>
                <p:cNvSpPr/>
                <p:nvPr/>
              </p:nvSpPr>
              <p:spPr>
                <a:xfrm>
                  <a:off x="4749224" y="3889333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81BAC0DC-F94B-4FE1-B243-49120D47483A}"/>
                    </a:ext>
                  </a:extLst>
                </p:cNvPr>
                <p:cNvSpPr/>
                <p:nvPr/>
              </p:nvSpPr>
              <p:spPr>
                <a:xfrm>
                  <a:off x="4749224" y="3974066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BCD9B293-7274-41D4-959F-3D4C1118DE6D}"/>
                    </a:ext>
                  </a:extLst>
                </p:cNvPr>
                <p:cNvSpPr/>
                <p:nvPr/>
              </p:nvSpPr>
              <p:spPr>
                <a:xfrm>
                  <a:off x="4749224" y="4058798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EBE6B3BF-B72C-4E85-8FBF-4867C126276D}"/>
                  </a:ext>
                </a:extLst>
              </p:cNvPr>
              <p:cNvGrpSpPr/>
              <p:nvPr/>
            </p:nvGrpSpPr>
            <p:grpSpPr>
              <a:xfrm>
                <a:off x="2887533" y="2875700"/>
                <a:ext cx="1004598" cy="358842"/>
                <a:chOff x="4749224" y="3635134"/>
                <a:chExt cx="1507418" cy="660159"/>
              </a:xfrm>
              <a:solidFill>
                <a:schemeClr val="bg1"/>
              </a:solidFill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328140B3-34D5-495F-A5BF-817C783AEB2A}"/>
                    </a:ext>
                  </a:extLst>
                </p:cNvPr>
                <p:cNvSpPr/>
                <p:nvPr/>
              </p:nvSpPr>
              <p:spPr>
                <a:xfrm>
                  <a:off x="4749224" y="3635134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6829935F-95C5-4C9B-98C5-D8FADFC92BD8}"/>
                    </a:ext>
                  </a:extLst>
                </p:cNvPr>
                <p:cNvSpPr/>
                <p:nvPr/>
              </p:nvSpPr>
              <p:spPr>
                <a:xfrm>
                  <a:off x="4749224" y="3719867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960FBD2E-7073-427D-B9BB-0B5D213E0EA8}"/>
                    </a:ext>
                  </a:extLst>
                </p:cNvPr>
                <p:cNvSpPr/>
                <p:nvPr/>
              </p:nvSpPr>
              <p:spPr>
                <a:xfrm>
                  <a:off x="4749224" y="3804600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AE889A6A-E755-48D8-816C-D77EECA131FD}"/>
                    </a:ext>
                  </a:extLst>
                </p:cNvPr>
                <p:cNvSpPr/>
                <p:nvPr/>
              </p:nvSpPr>
              <p:spPr>
                <a:xfrm>
                  <a:off x="4749224" y="3889333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3B1C14E1-48B4-4571-96F4-4DACC1AE8B57}"/>
                    </a:ext>
                  </a:extLst>
                </p:cNvPr>
                <p:cNvSpPr/>
                <p:nvPr/>
              </p:nvSpPr>
              <p:spPr>
                <a:xfrm>
                  <a:off x="4749224" y="3974066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FB1EE69E-509C-496C-829F-2CC081A25778}"/>
                    </a:ext>
                  </a:extLst>
                </p:cNvPr>
                <p:cNvSpPr/>
                <p:nvPr/>
              </p:nvSpPr>
              <p:spPr>
                <a:xfrm>
                  <a:off x="4749224" y="4058798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B53EB094-01E1-4DA4-9F00-8BC465833739}"/>
                  </a:ext>
                </a:extLst>
              </p:cNvPr>
              <p:cNvGrpSpPr/>
              <p:nvPr/>
            </p:nvGrpSpPr>
            <p:grpSpPr>
              <a:xfrm>
                <a:off x="3165344" y="3100119"/>
                <a:ext cx="1004598" cy="358842"/>
                <a:chOff x="4749224" y="3635134"/>
                <a:chExt cx="1507418" cy="660159"/>
              </a:xfrm>
              <a:solidFill>
                <a:schemeClr val="bg1"/>
              </a:solidFill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CA37EFED-C3CE-4AB9-B57F-EDED65BDA6B9}"/>
                    </a:ext>
                  </a:extLst>
                </p:cNvPr>
                <p:cNvSpPr/>
                <p:nvPr/>
              </p:nvSpPr>
              <p:spPr>
                <a:xfrm>
                  <a:off x="4749224" y="3635134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C6E59C3-EDDA-4A90-B093-20273BAE9C58}"/>
                    </a:ext>
                  </a:extLst>
                </p:cNvPr>
                <p:cNvSpPr/>
                <p:nvPr/>
              </p:nvSpPr>
              <p:spPr>
                <a:xfrm>
                  <a:off x="4749224" y="3719867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576C4F95-050E-4A54-916C-51BF26856B06}"/>
                    </a:ext>
                  </a:extLst>
                </p:cNvPr>
                <p:cNvSpPr/>
                <p:nvPr/>
              </p:nvSpPr>
              <p:spPr>
                <a:xfrm>
                  <a:off x="4749224" y="3804600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F76D0218-94CF-4F86-B59D-17E15028A828}"/>
                    </a:ext>
                  </a:extLst>
                </p:cNvPr>
                <p:cNvSpPr/>
                <p:nvPr/>
              </p:nvSpPr>
              <p:spPr>
                <a:xfrm>
                  <a:off x="4749224" y="3889333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EDBE7F9B-733C-4894-9DD5-6623F026437F}"/>
                    </a:ext>
                  </a:extLst>
                </p:cNvPr>
                <p:cNvSpPr/>
                <p:nvPr/>
              </p:nvSpPr>
              <p:spPr>
                <a:xfrm>
                  <a:off x="4749224" y="3974066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AA5164CF-F970-4CF8-973B-91B482097223}"/>
                    </a:ext>
                  </a:extLst>
                </p:cNvPr>
                <p:cNvSpPr/>
                <p:nvPr/>
              </p:nvSpPr>
              <p:spPr>
                <a:xfrm>
                  <a:off x="4749224" y="4058798"/>
                  <a:ext cx="1507418" cy="236495"/>
                </a:xfrm>
                <a:custGeom>
                  <a:avLst/>
                  <a:gdLst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0 w 2114550"/>
                    <a:gd name="connsiteY8" fmla="*/ 182868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295 w 2117920"/>
                    <a:gd name="connsiteY0" fmla="*/ 0 h 250709"/>
                    <a:gd name="connsiteX1" fmla="*/ 2078884 w 2117920"/>
                    <a:gd name="connsiteY1" fmla="*/ 167822 h 250709"/>
                    <a:gd name="connsiteX2" fmla="*/ 2117920 w 2117920"/>
                    <a:gd name="connsiteY2" fmla="*/ 190123 h 250709"/>
                    <a:gd name="connsiteX3" fmla="*/ 2117920 w 2117920"/>
                    <a:gd name="connsiteY3" fmla="*/ 250709 h 250709"/>
                    <a:gd name="connsiteX4" fmla="*/ 2109722 w 2117920"/>
                    <a:gd name="connsiteY4" fmla="*/ 243192 h 250709"/>
                    <a:gd name="connsiteX5" fmla="*/ 1054295 w 2117920"/>
                    <a:gd name="connsiteY5" fmla="*/ 60114 h 250709"/>
                    <a:gd name="connsiteX6" fmla="*/ 36029 w 2117920"/>
                    <a:gd name="connsiteY6" fmla="*/ 219253 h 250709"/>
                    <a:gd name="connsiteX7" fmla="*/ 3370 w 2117920"/>
                    <a:gd name="connsiteY7" fmla="*/ 240292 h 250709"/>
                    <a:gd name="connsiteX8" fmla="*/ 3370 w 2117920"/>
                    <a:gd name="connsiteY8" fmla="*/ 182868 h 250709"/>
                    <a:gd name="connsiteX9" fmla="*/ 29706 w 2117920"/>
                    <a:gd name="connsiteY9" fmla="*/ 167822 h 250709"/>
                    <a:gd name="connsiteX10" fmla="*/ 1054295 w 2117920"/>
                    <a:gd name="connsiteY10" fmla="*/ 0 h 250709"/>
                    <a:gd name="connsiteX0" fmla="*/ 1051672 w 2115297"/>
                    <a:gd name="connsiteY0" fmla="*/ 0 h 250709"/>
                    <a:gd name="connsiteX1" fmla="*/ 2076261 w 2115297"/>
                    <a:gd name="connsiteY1" fmla="*/ 167822 h 250709"/>
                    <a:gd name="connsiteX2" fmla="*/ 2115297 w 2115297"/>
                    <a:gd name="connsiteY2" fmla="*/ 190123 h 250709"/>
                    <a:gd name="connsiteX3" fmla="*/ 2115297 w 2115297"/>
                    <a:gd name="connsiteY3" fmla="*/ 250709 h 250709"/>
                    <a:gd name="connsiteX4" fmla="*/ 2107099 w 2115297"/>
                    <a:gd name="connsiteY4" fmla="*/ 243192 h 250709"/>
                    <a:gd name="connsiteX5" fmla="*/ 1051672 w 2115297"/>
                    <a:gd name="connsiteY5" fmla="*/ 60114 h 250709"/>
                    <a:gd name="connsiteX6" fmla="*/ 33406 w 2115297"/>
                    <a:gd name="connsiteY6" fmla="*/ 219253 h 250709"/>
                    <a:gd name="connsiteX7" fmla="*/ 747 w 2115297"/>
                    <a:gd name="connsiteY7" fmla="*/ 240292 h 250709"/>
                    <a:gd name="connsiteX8" fmla="*/ 4960 w 2115297"/>
                    <a:gd name="connsiteY8" fmla="*/ 188453 h 250709"/>
                    <a:gd name="connsiteX9" fmla="*/ 27083 w 2115297"/>
                    <a:gd name="connsiteY9" fmla="*/ 167822 h 250709"/>
                    <a:gd name="connsiteX10" fmla="*/ 1051672 w 2115297"/>
                    <a:gd name="connsiteY10" fmla="*/ 0 h 250709"/>
                    <a:gd name="connsiteX0" fmla="*/ 1050925 w 2114550"/>
                    <a:gd name="connsiteY0" fmla="*/ 0 h 250709"/>
                    <a:gd name="connsiteX1" fmla="*/ 2075514 w 2114550"/>
                    <a:gd name="connsiteY1" fmla="*/ 167822 h 250709"/>
                    <a:gd name="connsiteX2" fmla="*/ 2114550 w 2114550"/>
                    <a:gd name="connsiteY2" fmla="*/ 190123 h 250709"/>
                    <a:gd name="connsiteX3" fmla="*/ 2114550 w 2114550"/>
                    <a:gd name="connsiteY3" fmla="*/ 250709 h 250709"/>
                    <a:gd name="connsiteX4" fmla="*/ 2106352 w 2114550"/>
                    <a:gd name="connsiteY4" fmla="*/ 243192 h 250709"/>
                    <a:gd name="connsiteX5" fmla="*/ 1050925 w 2114550"/>
                    <a:gd name="connsiteY5" fmla="*/ 60114 h 250709"/>
                    <a:gd name="connsiteX6" fmla="*/ 32659 w 2114550"/>
                    <a:gd name="connsiteY6" fmla="*/ 219253 h 250709"/>
                    <a:gd name="connsiteX7" fmla="*/ 0 w 2114550"/>
                    <a:gd name="connsiteY7" fmla="*/ 240292 h 250709"/>
                    <a:gd name="connsiteX8" fmla="*/ 4213 w 2114550"/>
                    <a:gd name="connsiteY8" fmla="*/ 188453 h 250709"/>
                    <a:gd name="connsiteX9" fmla="*/ 26336 w 2114550"/>
                    <a:gd name="connsiteY9" fmla="*/ 167822 h 250709"/>
                    <a:gd name="connsiteX10" fmla="*/ 1050925 w 2114550"/>
                    <a:gd name="connsiteY10" fmla="*/ 0 h 250709"/>
                    <a:gd name="connsiteX0" fmla="*/ 1054500 w 2118125"/>
                    <a:gd name="connsiteY0" fmla="*/ 0 h 250709"/>
                    <a:gd name="connsiteX1" fmla="*/ 2079089 w 2118125"/>
                    <a:gd name="connsiteY1" fmla="*/ 167822 h 250709"/>
                    <a:gd name="connsiteX2" fmla="*/ 2118125 w 2118125"/>
                    <a:gd name="connsiteY2" fmla="*/ 190123 h 250709"/>
                    <a:gd name="connsiteX3" fmla="*/ 2118125 w 2118125"/>
                    <a:gd name="connsiteY3" fmla="*/ 250709 h 250709"/>
                    <a:gd name="connsiteX4" fmla="*/ 2109927 w 2118125"/>
                    <a:gd name="connsiteY4" fmla="*/ 243192 h 250709"/>
                    <a:gd name="connsiteX5" fmla="*/ 1054500 w 2118125"/>
                    <a:gd name="connsiteY5" fmla="*/ 60114 h 250709"/>
                    <a:gd name="connsiteX6" fmla="*/ 36234 w 2118125"/>
                    <a:gd name="connsiteY6" fmla="*/ 219253 h 250709"/>
                    <a:gd name="connsiteX7" fmla="*/ 3575 w 2118125"/>
                    <a:gd name="connsiteY7" fmla="*/ 240292 h 250709"/>
                    <a:gd name="connsiteX8" fmla="*/ 7788 w 2118125"/>
                    <a:gd name="connsiteY8" fmla="*/ 188453 h 250709"/>
                    <a:gd name="connsiteX9" fmla="*/ 29911 w 2118125"/>
                    <a:gd name="connsiteY9" fmla="*/ 167822 h 250709"/>
                    <a:gd name="connsiteX10" fmla="*/ 1054500 w 2118125"/>
                    <a:gd name="connsiteY10" fmla="*/ 0 h 250709"/>
                    <a:gd name="connsiteX0" fmla="*/ 1048940 w 2112565"/>
                    <a:gd name="connsiteY0" fmla="*/ 0 h 250709"/>
                    <a:gd name="connsiteX1" fmla="*/ 2073529 w 2112565"/>
                    <a:gd name="connsiteY1" fmla="*/ 167822 h 250709"/>
                    <a:gd name="connsiteX2" fmla="*/ 2112565 w 2112565"/>
                    <a:gd name="connsiteY2" fmla="*/ 190123 h 250709"/>
                    <a:gd name="connsiteX3" fmla="*/ 2112565 w 2112565"/>
                    <a:gd name="connsiteY3" fmla="*/ 250709 h 250709"/>
                    <a:gd name="connsiteX4" fmla="*/ 2104367 w 2112565"/>
                    <a:gd name="connsiteY4" fmla="*/ 243192 h 250709"/>
                    <a:gd name="connsiteX5" fmla="*/ 1048940 w 2112565"/>
                    <a:gd name="connsiteY5" fmla="*/ 60114 h 250709"/>
                    <a:gd name="connsiteX6" fmla="*/ 30674 w 2112565"/>
                    <a:gd name="connsiteY6" fmla="*/ 219253 h 250709"/>
                    <a:gd name="connsiteX7" fmla="*/ 6440 w 2112565"/>
                    <a:gd name="connsiteY7" fmla="*/ 217021 h 250709"/>
                    <a:gd name="connsiteX8" fmla="*/ 2228 w 2112565"/>
                    <a:gd name="connsiteY8" fmla="*/ 188453 h 250709"/>
                    <a:gd name="connsiteX9" fmla="*/ 24351 w 2112565"/>
                    <a:gd name="connsiteY9" fmla="*/ 167822 h 250709"/>
                    <a:gd name="connsiteX10" fmla="*/ 1048940 w 2112565"/>
                    <a:gd name="connsiteY10" fmla="*/ 0 h 250709"/>
                    <a:gd name="connsiteX0" fmla="*/ 1048247 w 2111872"/>
                    <a:gd name="connsiteY0" fmla="*/ 0 h 250709"/>
                    <a:gd name="connsiteX1" fmla="*/ 2072836 w 2111872"/>
                    <a:gd name="connsiteY1" fmla="*/ 167822 h 250709"/>
                    <a:gd name="connsiteX2" fmla="*/ 2111872 w 2111872"/>
                    <a:gd name="connsiteY2" fmla="*/ 190123 h 250709"/>
                    <a:gd name="connsiteX3" fmla="*/ 2111872 w 2111872"/>
                    <a:gd name="connsiteY3" fmla="*/ 250709 h 250709"/>
                    <a:gd name="connsiteX4" fmla="*/ 2103674 w 2111872"/>
                    <a:gd name="connsiteY4" fmla="*/ 243192 h 250709"/>
                    <a:gd name="connsiteX5" fmla="*/ 1048247 w 2111872"/>
                    <a:gd name="connsiteY5" fmla="*/ 60114 h 250709"/>
                    <a:gd name="connsiteX6" fmla="*/ 29981 w 2111872"/>
                    <a:gd name="connsiteY6" fmla="*/ 219253 h 250709"/>
                    <a:gd name="connsiteX7" fmla="*/ 7432 w 2111872"/>
                    <a:gd name="connsiteY7" fmla="*/ 218883 h 250709"/>
                    <a:gd name="connsiteX8" fmla="*/ 1535 w 2111872"/>
                    <a:gd name="connsiteY8" fmla="*/ 188453 h 250709"/>
                    <a:gd name="connsiteX9" fmla="*/ 23658 w 2111872"/>
                    <a:gd name="connsiteY9" fmla="*/ 167822 h 250709"/>
                    <a:gd name="connsiteX10" fmla="*/ 1048247 w 2111872"/>
                    <a:gd name="connsiteY10" fmla="*/ 0 h 250709"/>
                    <a:gd name="connsiteX0" fmla="*/ 1048461 w 2112086"/>
                    <a:gd name="connsiteY0" fmla="*/ 0 h 250709"/>
                    <a:gd name="connsiteX1" fmla="*/ 2073050 w 2112086"/>
                    <a:gd name="connsiteY1" fmla="*/ 167822 h 250709"/>
                    <a:gd name="connsiteX2" fmla="*/ 2112086 w 2112086"/>
                    <a:gd name="connsiteY2" fmla="*/ 190123 h 250709"/>
                    <a:gd name="connsiteX3" fmla="*/ 2112086 w 2112086"/>
                    <a:gd name="connsiteY3" fmla="*/ 250709 h 250709"/>
                    <a:gd name="connsiteX4" fmla="*/ 2103888 w 2112086"/>
                    <a:gd name="connsiteY4" fmla="*/ 243192 h 250709"/>
                    <a:gd name="connsiteX5" fmla="*/ 1048461 w 2112086"/>
                    <a:gd name="connsiteY5" fmla="*/ 60114 h 250709"/>
                    <a:gd name="connsiteX6" fmla="*/ 30195 w 2112086"/>
                    <a:gd name="connsiteY6" fmla="*/ 219253 h 250709"/>
                    <a:gd name="connsiteX7" fmla="*/ 7646 w 2112086"/>
                    <a:gd name="connsiteY7" fmla="*/ 218883 h 250709"/>
                    <a:gd name="connsiteX8" fmla="*/ 1749 w 2112086"/>
                    <a:gd name="connsiteY8" fmla="*/ 188453 h 250709"/>
                    <a:gd name="connsiteX9" fmla="*/ 23872 w 2112086"/>
                    <a:gd name="connsiteY9" fmla="*/ 167822 h 250709"/>
                    <a:gd name="connsiteX10" fmla="*/ 1048461 w 2112086"/>
                    <a:gd name="connsiteY10" fmla="*/ 0 h 250709"/>
                    <a:gd name="connsiteX0" fmla="*/ 1049573 w 2113198"/>
                    <a:gd name="connsiteY0" fmla="*/ 0 h 250709"/>
                    <a:gd name="connsiteX1" fmla="*/ 2074162 w 2113198"/>
                    <a:gd name="connsiteY1" fmla="*/ 167822 h 250709"/>
                    <a:gd name="connsiteX2" fmla="*/ 2113198 w 2113198"/>
                    <a:gd name="connsiteY2" fmla="*/ 190123 h 250709"/>
                    <a:gd name="connsiteX3" fmla="*/ 2113198 w 2113198"/>
                    <a:gd name="connsiteY3" fmla="*/ 250709 h 250709"/>
                    <a:gd name="connsiteX4" fmla="*/ 2105000 w 2113198"/>
                    <a:gd name="connsiteY4" fmla="*/ 243192 h 250709"/>
                    <a:gd name="connsiteX5" fmla="*/ 1049573 w 2113198"/>
                    <a:gd name="connsiteY5" fmla="*/ 60114 h 250709"/>
                    <a:gd name="connsiteX6" fmla="*/ 31307 w 2113198"/>
                    <a:gd name="connsiteY6" fmla="*/ 219253 h 250709"/>
                    <a:gd name="connsiteX7" fmla="*/ 8758 w 2113198"/>
                    <a:gd name="connsiteY7" fmla="*/ 218883 h 250709"/>
                    <a:gd name="connsiteX8" fmla="*/ 2861 w 2113198"/>
                    <a:gd name="connsiteY8" fmla="*/ 188453 h 250709"/>
                    <a:gd name="connsiteX9" fmla="*/ 24984 w 2113198"/>
                    <a:gd name="connsiteY9" fmla="*/ 167822 h 250709"/>
                    <a:gd name="connsiteX10" fmla="*/ 1049573 w 2113198"/>
                    <a:gd name="connsiteY10" fmla="*/ 0 h 250709"/>
                    <a:gd name="connsiteX0" fmla="*/ 1049573 w 2121623"/>
                    <a:gd name="connsiteY0" fmla="*/ 0 h 248847"/>
                    <a:gd name="connsiteX1" fmla="*/ 2074162 w 2121623"/>
                    <a:gd name="connsiteY1" fmla="*/ 167822 h 248847"/>
                    <a:gd name="connsiteX2" fmla="*/ 2113198 w 2121623"/>
                    <a:gd name="connsiteY2" fmla="*/ 190123 h 248847"/>
                    <a:gd name="connsiteX3" fmla="*/ 2121623 w 2121623"/>
                    <a:gd name="connsiteY3" fmla="*/ 248847 h 248847"/>
                    <a:gd name="connsiteX4" fmla="*/ 2105000 w 2121623"/>
                    <a:gd name="connsiteY4" fmla="*/ 243192 h 248847"/>
                    <a:gd name="connsiteX5" fmla="*/ 1049573 w 2121623"/>
                    <a:gd name="connsiteY5" fmla="*/ 60114 h 248847"/>
                    <a:gd name="connsiteX6" fmla="*/ 31307 w 2121623"/>
                    <a:gd name="connsiteY6" fmla="*/ 219253 h 248847"/>
                    <a:gd name="connsiteX7" fmla="*/ 8758 w 2121623"/>
                    <a:gd name="connsiteY7" fmla="*/ 218883 h 248847"/>
                    <a:gd name="connsiteX8" fmla="*/ 2861 w 2121623"/>
                    <a:gd name="connsiteY8" fmla="*/ 188453 h 248847"/>
                    <a:gd name="connsiteX9" fmla="*/ 24984 w 2121623"/>
                    <a:gd name="connsiteY9" fmla="*/ 167822 h 248847"/>
                    <a:gd name="connsiteX10" fmla="*/ 1049573 w 2121623"/>
                    <a:gd name="connsiteY10" fmla="*/ 0 h 248847"/>
                    <a:gd name="connsiteX0" fmla="*/ 1049573 w 2125915"/>
                    <a:gd name="connsiteY0" fmla="*/ 0 h 248847"/>
                    <a:gd name="connsiteX1" fmla="*/ 2074162 w 2125915"/>
                    <a:gd name="connsiteY1" fmla="*/ 167822 h 248847"/>
                    <a:gd name="connsiteX2" fmla="*/ 2113198 w 2125915"/>
                    <a:gd name="connsiteY2" fmla="*/ 190123 h 248847"/>
                    <a:gd name="connsiteX3" fmla="*/ 2121623 w 2125915"/>
                    <a:gd name="connsiteY3" fmla="*/ 248847 h 248847"/>
                    <a:gd name="connsiteX4" fmla="*/ 2105000 w 2125915"/>
                    <a:gd name="connsiteY4" fmla="*/ 243192 h 248847"/>
                    <a:gd name="connsiteX5" fmla="*/ 1049573 w 2125915"/>
                    <a:gd name="connsiteY5" fmla="*/ 60114 h 248847"/>
                    <a:gd name="connsiteX6" fmla="*/ 31307 w 2125915"/>
                    <a:gd name="connsiteY6" fmla="*/ 219253 h 248847"/>
                    <a:gd name="connsiteX7" fmla="*/ 8758 w 2125915"/>
                    <a:gd name="connsiteY7" fmla="*/ 218883 h 248847"/>
                    <a:gd name="connsiteX8" fmla="*/ 2861 w 2125915"/>
                    <a:gd name="connsiteY8" fmla="*/ 188453 h 248847"/>
                    <a:gd name="connsiteX9" fmla="*/ 24984 w 2125915"/>
                    <a:gd name="connsiteY9" fmla="*/ 167822 h 248847"/>
                    <a:gd name="connsiteX10" fmla="*/ 1049573 w 2125915"/>
                    <a:gd name="connsiteY10" fmla="*/ 0 h 248847"/>
                    <a:gd name="connsiteX0" fmla="*/ 1049573 w 2129552"/>
                    <a:gd name="connsiteY0" fmla="*/ 0 h 244193"/>
                    <a:gd name="connsiteX1" fmla="*/ 2074162 w 2129552"/>
                    <a:gd name="connsiteY1" fmla="*/ 167822 h 244193"/>
                    <a:gd name="connsiteX2" fmla="*/ 2113198 w 2129552"/>
                    <a:gd name="connsiteY2" fmla="*/ 190123 h 244193"/>
                    <a:gd name="connsiteX3" fmla="*/ 2125836 w 2129552"/>
                    <a:gd name="connsiteY3" fmla="*/ 244193 h 244193"/>
                    <a:gd name="connsiteX4" fmla="*/ 2105000 w 2129552"/>
                    <a:gd name="connsiteY4" fmla="*/ 243192 h 244193"/>
                    <a:gd name="connsiteX5" fmla="*/ 1049573 w 2129552"/>
                    <a:gd name="connsiteY5" fmla="*/ 60114 h 244193"/>
                    <a:gd name="connsiteX6" fmla="*/ 31307 w 2129552"/>
                    <a:gd name="connsiteY6" fmla="*/ 219253 h 244193"/>
                    <a:gd name="connsiteX7" fmla="*/ 8758 w 2129552"/>
                    <a:gd name="connsiteY7" fmla="*/ 218883 h 244193"/>
                    <a:gd name="connsiteX8" fmla="*/ 2861 w 2129552"/>
                    <a:gd name="connsiteY8" fmla="*/ 188453 h 244193"/>
                    <a:gd name="connsiteX9" fmla="*/ 24984 w 2129552"/>
                    <a:gd name="connsiteY9" fmla="*/ 167822 h 244193"/>
                    <a:gd name="connsiteX10" fmla="*/ 1049573 w 2129552"/>
                    <a:gd name="connsiteY10" fmla="*/ 0 h 244193"/>
                    <a:gd name="connsiteX0" fmla="*/ 1049573 w 2129552"/>
                    <a:gd name="connsiteY0" fmla="*/ 0 h 246515"/>
                    <a:gd name="connsiteX1" fmla="*/ 2074162 w 2129552"/>
                    <a:gd name="connsiteY1" fmla="*/ 167822 h 246515"/>
                    <a:gd name="connsiteX2" fmla="*/ 2113198 w 2129552"/>
                    <a:gd name="connsiteY2" fmla="*/ 190123 h 246515"/>
                    <a:gd name="connsiteX3" fmla="*/ 2125836 w 2129552"/>
                    <a:gd name="connsiteY3" fmla="*/ 244193 h 246515"/>
                    <a:gd name="connsiteX4" fmla="*/ 2105000 w 2129552"/>
                    <a:gd name="connsiteY4" fmla="*/ 243192 h 246515"/>
                    <a:gd name="connsiteX5" fmla="*/ 1049573 w 2129552"/>
                    <a:gd name="connsiteY5" fmla="*/ 60114 h 246515"/>
                    <a:gd name="connsiteX6" fmla="*/ 31307 w 2129552"/>
                    <a:gd name="connsiteY6" fmla="*/ 219253 h 246515"/>
                    <a:gd name="connsiteX7" fmla="*/ 8758 w 2129552"/>
                    <a:gd name="connsiteY7" fmla="*/ 218883 h 246515"/>
                    <a:gd name="connsiteX8" fmla="*/ 2861 w 2129552"/>
                    <a:gd name="connsiteY8" fmla="*/ 188453 h 246515"/>
                    <a:gd name="connsiteX9" fmla="*/ 24984 w 2129552"/>
                    <a:gd name="connsiteY9" fmla="*/ 167822 h 246515"/>
                    <a:gd name="connsiteX10" fmla="*/ 1049573 w 2129552"/>
                    <a:gd name="connsiteY10" fmla="*/ 0 h 246515"/>
                    <a:gd name="connsiteX0" fmla="*/ 1049573 w 2130702"/>
                    <a:gd name="connsiteY0" fmla="*/ 0 h 246515"/>
                    <a:gd name="connsiteX1" fmla="*/ 2074162 w 2130702"/>
                    <a:gd name="connsiteY1" fmla="*/ 167822 h 246515"/>
                    <a:gd name="connsiteX2" fmla="*/ 2113198 w 2130702"/>
                    <a:gd name="connsiteY2" fmla="*/ 190123 h 246515"/>
                    <a:gd name="connsiteX3" fmla="*/ 2125836 w 2130702"/>
                    <a:gd name="connsiteY3" fmla="*/ 244193 h 246515"/>
                    <a:gd name="connsiteX4" fmla="*/ 2105000 w 2130702"/>
                    <a:gd name="connsiteY4" fmla="*/ 243192 h 246515"/>
                    <a:gd name="connsiteX5" fmla="*/ 1049573 w 2130702"/>
                    <a:gd name="connsiteY5" fmla="*/ 60114 h 246515"/>
                    <a:gd name="connsiteX6" fmla="*/ 31307 w 2130702"/>
                    <a:gd name="connsiteY6" fmla="*/ 219253 h 246515"/>
                    <a:gd name="connsiteX7" fmla="*/ 8758 w 2130702"/>
                    <a:gd name="connsiteY7" fmla="*/ 218883 h 246515"/>
                    <a:gd name="connsiteX8" fmla="*/ 2861 w 2130702"/>
                    <a:gd name="connsiteY8" fmla="*/ 188453 h 246515"/>
                    <a:gd name="connsiteX9" fmla="*/ 24984 w 2130702"/>
                    <a:gd name="connsiteY9" fmla="*/ 167822 h 246515"/>
                    <a:gd name="connsiteX10" fmla="*/ 1049573 w 2130702"/>
                    <a:gd name="connsiteY10" fmla="*/ 0 h 246515"/>
                    <a:gd name="connsiteX0" fmla="*/ 1049573 w 2128522"/>
                    <a:gd name="connsiteY0" fmla="*/ 0 h 247122"/>
                    <a:gd name="connsiteX1" fmla="*/ 2074162 w 2128522"/>
                    <a:gd name="connsiteY1" fmla="*/ 167822 h 247122"/>
                    <a:gd name="connsiteX2" fmla="*/ 2120781 w 2128522"/>
                    <a:gd name="connsiteY2" fmla="*/ 201293 h 247122"/>
                    <a:gd name="connsiteX3" fmla="*/ 2125836 w 2128522"/>
                    <a:gd name="connsiteY3" fmla="*/ 244193 h 247122"/>
                    <a:gd name="connsiteX4" fmla="*/ 2105000 w 2128522"/>
                    <a:gd name="connsiteY4" fmla="*/ 243192 h 247122"/>
                    <a:gd name="connsiteX5" fmla="*/ 1049573 w 2128522"/>
                    <a:gd name="connsiteY5" fmla="*/ 60114 h 247122"/>
                    <a:gd name="connsiteX6" fmla="*/ 31307 w 2128522"/>
                    <a:gd name="connsiteY6" fmla="*/ 219253 h 247122"/>
                    <a:gd name="connsiteX7" fmla="*/ 8758 w 2128522"/>
                    <a:gd name="connsiteY7" fmla="*/ 218883 h 247122"/>
                    <a:gd name="connsiteX8" fmla="*/ 2861 w 2128522"/>
                    <a:gd name="connsiteY8" fmla="*/ 188453 h 247122"/>
                    <a:gd name="connsiteX9" fmla="*/ 24984 w 2128522"/>
                    <a:gd name="connsiteY9" fmla="*/ 167822 h 247122"/>
                    <a:gd name="connsiteX10" fmla="*/ 1049573 w 2128522"/>
                    <a:gd name="connsiteY10" fmla="*/ 0 h 247122"/>
                    <a:gd name="connsiteX0" fmla="*/ 1049573 w 2129902"/>
                    <a:gd name="connsiteY0" fmla="*/ 0 h 247947"/>
                    <a:gd name="connsiteX1" fmla="*/ 2074162 w 2129902"/>
                    <a:gd name="connsiteY1" fmla="*/ 167822 h 247947"/>
                    <a:gd name="connsiteX2" fmla="*/ 2120781 w 2129902"/>
                    <a:gd name="connsiteY2" fmla="*/ 201293 h 247947"/>
                    <a:gd name="connsiteX3" fmla="*/ 2125836 w 2129902"/>
                    <a:gd name="connsiteY3" fmla="*/ 244193 h 247947"/>
                    <a:gd name="connsiteX4" fmla="*/ 2105000 w 2129902"/>
                    <a:gd name="connsiteY4" fmla="*/ 243192 h 247947"/>
                    <a:gd name="connsiteX5" fmla="*/ 1049573 w 2129902"/>
                    <a:gd name="connsiteY5" fmla="*/ 60114 h 247947"/>
                    <a:gd name="connsiteX6" fmla="*/ 31307 w 2129902"/>
                    <a:gd name="connsiteY6" fmla="*/ 219253 h 247947"/>
                    <a:gd name="connsiteX7" fmla="*/ 8758 w 2129902"/>
                    <a:gd name="connsiteY7" fmla="*/ 218883 h 247947"/>
                    <a:gd name="connsiteX8" fmla="*/ 2861 w 2129902"/>
                    <a:gd name="connsiteY8" fmla="*/ 188453 h 247947"/>
                    <a:gd name="connsiteX9" fmla="*/ 24984 w 2129902"/>
                    <a:gd name="connsiteY9" fmla="*/ 167822 h 247947"/>
                    <a:gd name="connsiteX10" fmla="*/ 1049573 w 2129902"/>
                    <a:gd name="connsiteY10" fmla="*/ 0 h 247947"/>
                    <a:gd name="connsiteX0" fmla="*/ 1049573 w 2130257"/>
                    <a:gd name="connsiteY0" fmla="*/ 0 h 244303"/>
                    <a:gd name="connsiteX1" fmla="*/ 2074162 w 2130257"/>
                    <a:gd name="connsiteY1" fmla="*/ 167822 h 244303"/>
                    <a:gd name="connsiteX2" fmla="*/ 2120781 w 2130257"/>
                    <a:gd name="connsiteY2" fmla="*/ 201293 h 244303"/>
                    <a:gd name="connsiteX3" fmla="*/ 2125836 w 2130257"/>
                    <a:gd name="connsiteY3" fmla="*/ 244193 h 244303"/>
                    <a:gd name="connsiteX4" fmla="*/ 2105000 w 2130257"/>
                    <a:gd name="connsiteY4" fmla="*/ 243192 h 244303"/>
                    <a:gd name="connsiteX5" fmla="*/ 1049573 w 2130257"/>
                    <a:gd name="connsiteY5" fmla="*/ 60114 h 244303"/>
                    <a:gd name="connsiteX6" fmla="*/ 31307 w 2130257"/>
                    <a:gd name="connsiteY6" fmla="*/ 219253 h 244303"/>
                    <a:gd name="connsiteX7" fmla="*/ 8758 w 2130257"/>
                    <a:gd name="connsiteY7" fmla="*/ 218883 h 244303"/>
                    <a:gd name="connsiteX8" fmla="*/ 2861 w 2130257"/>
                    <a:gd name="connsiteY8" fmla="*/ 188453 h 244303"/>
                    <a:gd name="connsiteX9" fmla="*/ 24984 w 2130257"/>
                    <a:gd name="connsiteY9" fmla="*/ 167822 h 244303"/>
                    <a:gd name="connsiteX10" fmla="*/ 1049573 w 2130257"/>
                    <a:gd name="connsiteY10" fmla="*/ 0 h 244303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49573 w 2130257"/>
                    <a:gd name="connsiteY5" fmla="*/ 60114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0257"/>
                    <a:gd name="connsiteY0" fmla="*/ 0 h 246709"/>
                    <a:gd name="connsiteX1" fmla="*/ 2074162 w 2130257"/>
                    <a:gd name="connsiteY1" fmla="*/ 167822 h 246709"/>
                    <a:gd name="connsiteX2" fmla="*/ 2120781 w 2130257"/>
                    <a:gd name="connsiteY2" fmla="*/ 201293 h 246709"/>
                    <a:gd name="connsiteX3" fmla="*/ 2125836 w 2130257"/>
                    <a:gd name="connsiteY3" fmla="*/ 244193 h 246709"/>
                    <a:gd name="connsiteX4" fmla="*/ 2105000 w 2130257"/>
                    <a:gd name="connsiteY4" fmla="*/ 243192 h 246709"/>
                    <a:gd name="connsiteX5" fmla="*/ 1051258 w 2130257"/>
                    <a:gd name="connsiteY5" fmla="*/ 54529 h 246709"/>
                    <a:gd name="connsiteX6" fmla="*/ 31307 w 2130257"/>
                    <a:gd name="connsiteY6" fmla="*/ 219253 h 246709"/>
                    <a:gd name="connsiteX7" fmla="*/ 8758 w 2130257"/>
                    <a:gd name="connsiteY7" fmla="*/ 218883 h 246709"/>
                    <a:gd name="connsiteX8" fmla="*/ 2861 w 2130257"/>
                    <a:gd name="connsiteY8" fmla="*/ 188453 h 246709"/>
                    <a:gd name="connsiteX9" fmla="*/ 24984 w 2130257"/>
                    <a:gd name="connsiteY9" fmla="*/ 167822 h 246709"/>
                    <a:gd name="connsiteX10" fmla="*/ 1049573 w 2130257"/>
                    <a:gd name="connsiteY10" fmla="*/ 0 h 246709"/>
                    <a:gd name="connsiteX0" fmla="*/ 1049573 w 2132833"/>
                    <a:gd name="connsiteY0" fmla="*/ 0 h 243259"/>
                    <a:gd name="connsiteX1" fmla="*/ 2074162 w 2132833"/>
                    <a:gd name="connsiteY1" fmla="*/ 167822 h 243259"/>
                    <a:gd name="connsiteX2" fmla="*/ 2120781 w 2132833"/>
                    <a:gd name="connsiteY2" fmla="*/ 201293 h 243259"/>
                    <a:gd name="connsiteX3" fmla="*/ 2130049 w 2132833"/>
                    <a:gd name="connsiteY3" fmla="*/ 236746 h 243259"/>
                    <a:gd name="connsiteX4" fmla="*/ 2105000 w 2132833"/>
                    <a:gd name="connsiteY4" fmla="*/ 243192 h 243259"/>
                    <a:gd name="connsiteX5" fmla="*/ 1051258 w 2132833"/>
                    <a:gd name="connsiteY5" fmla="*/ 54529 h 243259"/>
                    <a:gd name="connsiteX6" fmla="*/ 31307 w 2132833"/>
                    <a:gd name="connsiteY6" fmla="*/ 219253 h 243259"/>
                    <a:gd name="connsiteX7" fmla="*/ 8758 w 2132833"/>
                    <a:gd name="connsiteY7" fmla="*/ 218883 h 243259"/>
                    <a:gd name="connsiteX8" fmla="*/ 2861 w 2132833"/>
                    <a:gd name="connsiteY8" fmla="*/ 188453 h 243259"/>
                    <a:gd name="connsiteX9" fmla="*/ 24984 w 2132833"/>
                    <a:gd name="connsiteY9" fmla="*/ 167822 h 243259"/>
                    <a:gd name="connsiteX10" fmla="*/ 1049573 w 2132833"/>
                    <a:gd name="connsiteY10" fmla="*/ 0 h 243259"/>
                    <a:gd name="connsiteX0" fmla="*/ 1049573 w 2131376"/>
                    <a:gd name="connsiteY0" fmla="*/ 0 h 244810"/>
                    <a:gd name="connsiteX1" fmla="*/ 2074162 w 2131376"/>
                    <a:gd name="connsiteY1" fmla="*/ 167822 h 244810"/>
                    <a:gd name="connsiteX2" fmla="*/ 2120781 w 2131376"/>
                    <a:gd name="connsiteY2" fmla="*/ 201293 h 244810"/>
                    <a:gd name="connsiteX3" fmla="*/ 2130049 w 2131376"/>
                    <a:gd name="connsiteY3" fmla="*/ 236746 h 244810"/>
                    <a:gd name="connsiteX4" fmla="*/ 2105000 w 2131376"/>
                    <a:gd name="connsiteY4" fmla="*/ 243192 h 244810"/>
                    <a:gd name="connsiteX5" fmla="*/ 1051258 w 2131376"/>
                    <a:gd name="connsiteY5" fmla="*/ 54529 h 244810"/>
                    <a:gd name="connsiteX6" fmla="*/ 31307 w 2131376"/>
                    <a:gd name="connsiteY6" fmla="*/ 219253 h 244810"/>
                    <a:gd name="connsiteX7" fmla="*/ 8758 w 2131376"/>
                    <a:gd name="connsiteY7" fmla="*/ 218883 h 244810"/>
                    <a:gd name="connsiteX8" fmla="*/ 2861 w 2131376"/>
                    <a:gd name="connsiteY8" fmla="*/ 188453 h 244810"/>
                    <a:gd name="connsiteX9" fmla="*/ 24984 w 2131376"/>
                    <a:gd name="connsiteY9" fmla="*/ 167822 h 244810"/>
                    <a:gd name="connsiteX10" fmla="*/ 1049573 w 2131376"/>
                    <a:gd name="connsiteY10" fmla="*/ 0 h 244810"/>
                    <a:gd name="connsiteX0" fmla="*/ 1049573 w 2132466"/>
                    <a:gd name="connsiteY0" fmla="*/ 0 h 246252"/>
                    <a:gd name="connsiteX1" fmla="*/ 2074162 w 2132466"/>
                    <a:gd name="connsiteY1" fmla="*/ 167822 h 246252"/>
                    <a:gd name="connsiteX2" fmla="*/ 2120781 w 2132466"/>
                    <a:gd name="connsiteY2" fmla="*/ 201293 h 246252"/>
                    <a:gd name="connsiteX3" fmla="*/ 2130049 w 2132466"/>
                    <a:gd name="connsiteY3" fmla="*/ 236746 h 246252"/>
                    <a:gd name="connsiteX4" fmla="*/ 2105000 w 2132466"/>
                    <a:gd name="connsiteY4" fmla="*/ 243192 h 246252"/>
                    <a:gd name="connsiteX5" fmla="*/ 1051258 w 2132466"/>
                    <a:gd name="connsiteY5" fmla="*/ 54529 h 246252"/>
                    <a:gd name="connsiteX6" fmla="*/ 31307 w 2132466"/>
                    <a:gd name="connsiteY6" fmla="*/ 219253 h 246252"/>
                    <a:gd name="connsiteX7" fmla="*/ 8758 w 2132466"/>
                    <a:gd name="connsiteY7" fmla="*/ 218883 h 246252"/>
                    <a:gd name="connsiteX8" fmla="*/ 2861 w 2132466"/>
                    <a:gd name="connsiteY8" fmla="*/ 188453 h 246252"/>
                    <a:gd name="connsiteX9" fmla="*/ 24984 w 2132466"/>
                    <a:gd name="connsiteY9" fmla="*/ 167822 h 246252"/>
                    <a:gd name="connsiteX10" fmla="*/ 1049573 w 2132466"/>
                    <a:gd name="connsiteY10" fmla="*/ 0 h 24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2466" h="246252">
                      <a:moveTo>
                        <a:pt x="1049573" y="0"/>
                      </a:moveTo>
                      <a:cubicBezTo>
                        <a:pt x="1492004" y="0"/>
                        <a:pt x="1876844" y="67860"/>
                        <a:pt x="2074162" y="167822"/>
                      </a:cubicBezTo>
                      <a:cubicBezTo>
                        <a:pt x="2087174" y="175256"/>
                        <a:pt x="2111466" y="189806"/>
                        <a:pt x="2120781" y="201293"/>
                      </a:cubicBezTo>
                      <a:cubicBezTo>
                        <a:pt x="2130096" y="212780"/>
                        <a:pt x="2136049" y="220456"/>
                        <a:pt x="2130049" y="236746"/>
                      </a:cubicBezTo>
                      <a:cubicBezTo>
                        <a:pt x="2124049" y="253036"/>
                        <a:pt x="2111945" y="243526"/>
                        <a:pt x="2105000" y="243192"/>
                      </a:cubicBezTo>
                      <a:cubicBezTo>
                        <a:pt x="1965081" y="137126"/>
                        <a:pt x="1547156" y="54529"/>
                        <a:pt x="1051258" y="54529"/>
                      </a:cubicBezTo>
                      <a:cubicBezTo>
                        <a:pt x="593506" y="54529"/>
                        <a:pt x="199072" y="125734"/>
                        <a:pt x="31307" y="219253"/>
                      </a:cubicBezTo>
                      <a:cubicBezTo>
                        <a:pt x="20421" y="226266"/>
                        <a:pt x="17960" y="223972"/>
                        <a:pt x="8758" y="218883"/>
                      </a:cubicBezTo>
                      <a:cubicBezTo>
                        <a:pt x="-444" y="213794"/>
                        <a:pt x="-2370" y="200686"/>
                        <a:pt x="2861" y="188453"/>
                      </a:cubicBezTo>
                      <a:cubicBezTo>
                        <a:pt x="8092" y="176220"/>
                        <a:pt x="16205" y="172837"/>
                        <a:pt x="24984" y="167822"/>
                      </a:cubicBezTo>
                      <a:cubicBezTo>
                        <a:pt x="222303" y="67860"/>
                        <a:pt x="607142" y="0"/>
                        <a:pt x="104957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09C55345-6D18-4588-8DCF-76F68BFF782F}"/>
                  </a:ext>
                </a:extLst>
              </p:cNvPr>
              <p:cNvGrpSpPr/>
              <p:nvPr/>
            </p:nvGrpSpPr>
            <p:grpSpPr>
              <a:xfrm>
                <a:off x="882986" y="2491119"/>
                <a:ext cx="1508802" cy="653793"/>
                <a:chOff x="4825312" y="412180"/>
                <a:chExt cx="1508802" cy="653793"/>
              </a:xfrm>
              <a:solidFill>
                <a:schemeClr val="bg1"/>
              </a:solidFill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A8C91DB-EC75-4FF1-9A50-706722399D42}"/>
                    </a:ext>
                  </a:extLst>
                </p:cNvPr>
                <p:cNvSpPr/>
                <p:nvPr/>
              </p:nvSpPr>
              <p:spPr>
                <a:xfrm>
                  <a:off x="4825312" y="412180"/>
                  <a:ext cx="1030316" cy="592144"/>
                </a:xfrm>
                <a:custGeom>
                  <a:avLst/>
                  <a:gdLst>
                    <a:gd name="connsiteX0" fmla="*/ 512617 w 1030316"/>
                    <a:gd name="connsiteY0" fmla="*/ 0 h 592144"/>
                    <a:gd name="connsiteX1" fmla="*/ 564283 w 1030316"/>
                    <a:gd name="connsiteY1" fmla="*/ 21401 h 592144"/>
                    <a:gd name="connsiteX2" fmla="*/ 1008916 w 1030316"/>
                    <a:gd name="connsiteY2" fmla="*/ 466034 h 592144"/>
                    <a:gd name="connsiteX3" fmla="*/ 1008916 w 1030316"/>
                    <a:gd name="connsiteY3" fmla="*/ 569366 h 592144"/>
                    <a:gd name="connsiteX4" fmla="*/ 986138 w 1030316"/>
                    <a:gd name="connsiteY4" fmla="*/ 592144 h 592144"/>
                    <a:gd name="connsiteX5" fmla="*/ 49261 w 1030316"/>
                    <a:gd name="connsiteY5" fmla="*/ 592144 h 592144"/>
                    <a:gd name="connsiteX6" fmla="*/ 21400 w 1030316"/>
                    <a:gd name="connsiteY6" fmla="*/ 564283 h 592144"/>
                    <a:gd name="connsiteX7" fmla="*/ 21400 w 1030316"/>
                    <a:gd name="connsiteY7" fmla="*/ 460951 h 592144"/>
                    <a:gd name="connsiteX8" fmla="*/ 460950 w 1030316"/>
                    <a:gd name="connsiteY8" fmla="*/ 21401 h 592144"/>
                    <a:gd name="connsiteX9" fmla="*/ 512617 w 1030316"/>
                    <a:gd name="connsiteY9" fmla="*/ 0 h 592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0316" h="592144">
                      <a:moveTo>
                        <a:pt x="512617" y="0"/>
                      </a:moveTo>
                      <a:cubicBezTo>
                        <a:pt x="531316" y="0"/>
                        <a:pt x="550015" y="7134"/>
                        <a:pt x="564283" y="21401"/>
                      </a:cubicBezTo>
                      <a:lnTo>
                        <a:pt x="1008916" y="466034"/>
                      </a:lnTo>
                      <a:cubicBezTo>
                        <a:pt x="1037450" y="494569"/>
                        <a:pt x="1037450" y="540832"/>
                        <a:pt x="1008916" y="569366"/>
                      </a:cubicBezTo>
                      <a:lnTo>
                        <a:pt x="986138" y="592144"/>
                      </a:lnTo>
                      <a:lnTo>
                        <a:pt x="49261" y="592144"/>
                      </a:lnTo>
                      <a:lnTo>
                        <a:pt x="21400" y="564283"/>
                      </a:lnTo>
                      <a:cubicBezTo>
                        <a:pt x="-7134" y="535748"/>
                        <a:pt x="-7134" y="489485"/>
                        <a:pt x="21400" y="460951"/>
                      </a:cubicBezTo>
                      <a:lnTo>
                        <a:pt x="460950" y="21401"/>
                      </a:lnTo>
                      <a:cubicBezTo>
                        <a:pt x="475217" y="7134"/>
                        <a:pt x="493917" y="0"/>
                        <a:pt x="51261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B20561A-86B6-40F9-8412-F520C6ED8D76}"/>
                    </a:ext>
                  </a:extLst>
                </p:cNvPr>
                <p:cNvSpPr/>
                <p:nvPr/>
              </p:nvSpPr>
              <p:spPr>
                <a:xfrm rot="5926603">
                  <a:off x="5687858" y="419717"/>
                  <a:ext cx="524761" cy="767751"/>
                </a:xfrm>
                <a:custGeom>
                  <a:avLst/>
                  <a:gdLst>
                    <a:gd name="connsiteX0" fmla="*/ 0 w 524761"/>
                    <a:gd name="connsiteY0" fmla="*/ 694684 h 767751"/>
                    <a:gd name="connsiteX1" fmla="*/ 0 w 524761"/>
                    <a:gd name="connsiteY1" fmla="*/ 73067 h 767751"/>
                    <a:gd name="connsiteX2" fmla="*/ 73067 w 524761"/>
                    <a:gd name="connsiteY2" fmla="*/ 0 h 767751"/>
                    <a:gd name="connsiteX3" fmla="*/ 406226 w 524761"/>
                    <a:gd name="connsiteY3" fmla="*/ 0 h 767751"/>
                    <a:gd name="connsiteX4" fmla="*/ 524761 w 524761"/>
                    <a:gd name="connsiteY4" fmla="*/ 767751 h 767751"/>
                    <a:gd name="connsiteX5" fmla="*/ 73067 w 524761"/>
                    <a:gd name="connsiteY5" fmla="*/ 767751 h 767751"/>
                    <a:gd name="connsiteX6" fmla="*/ 0 w 524761"/>
                    <a:gd name="connsiteY6" fmla="*/ 694684 h 767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4761" h="767751">
                      <a:moveTo>
                        <a:pt x="0" y="694684"/>
                      </a:moveTo>
                      <a:lnTo>
                        <a:pt x="0" y="73067"/>
                      </a:lnTo>
                      <a:cubicBezTo>
                        <a:pt x="0" y="32713"/>
                        <a:pt x="32713" y="0"/>
                        <a:pt x="73067" y="0"/>
                      </a:cubicBezTo>
                      <a:lnTo>
                        <a:pt x="406226" y="0"/>
                      </a:lnTo>
                      <a:lnTo>
                        <a:pt x="524761" y="767751"/>
                      </a:lnTo>
                      <a:lnTo>
                        <a:pt x="73067" y="767751"/>
                      </a:lnTo>
                      <a:cubicBezTo>
                        <a:pt x="32713" y="767751"/>
                        <a:pt x="0" y="735038"/>
                        <a:pt x="0" y="6946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E2EE5B6E-F0F9-46EC-980B-4B8DFA292691}"/>
                    </a:ext>
                  </a:extLst>
                </p:cNvPr>
                <p:cNvSpPr/>
                <p:nvPr/>
              </p:nvSpPr>
              <p:spPr>
                <a:xfrm rot="5400000">
                  <a:off x="5442046" y="542383"/>
                  <a:ext cx="224316" cy="767751"/>
                </a:xfrm>
                <a:custGeom>
                  <a:avLst/>
                  <a:gdLst>
                    <a:gd name="connsiteX0" fmla="*/ 0 w 224316"/>
                    <a:gd name="connsiteY0" fmla="*/ 694684 h 767751"/>
                    <a:gd name="connsiteX1" fmla="*/ 0 w 224316"/>
                    <a:gd name="connsiteY1" fmla="*/ 73067 h 767751"/>
                    <a:gd name="connsiteX2" fmla="*/ 73067 w 224316"/>
                    <a:gd name="connsiteY2" fmla="*/ 0 h 767751"/>
                    <a:gd name="connsiteX3" fmla="*/ 224316 w 224316"/>
                    <a:gd name="connsiteY3" fmla="*/ 0 h 767751"/>
                    <a:gd name="connsiteX4" fmla="*/ 224316 w 224316"/>
                    <a:gd name="connsiteY4" fmla="*/ 767751 h 767751"/>
                    <a:gd name="connsiteX5" fmla="*/ 73067 w 224316"/>
                    <a:gd name="connsiteY5" fmla="*/ 767751 h 767751"/>
                    <a:gd name="connsiteX6" fmla="*/ 0 w 224316"/>
                    <a:gd name="connsiteY6" fmla="*/ 694684 h 767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4316" h="767751">
                      <a:moveTo>
                        <a:pt x="0" y="694684"/>
                      </a:moveTo>
                      <a:lnTo>
                        <a:pt x="0" y="73067"/>
                      </a:lnTo>
                      <a:cubicBezTo>
                        <a:pt x="0" y="32713"/>
                        <a:pt x="32713" y="0"/>
                        <a:pt x="73067" y="0"/>
                      </a:cubicBezTo>
                      <a:lnTo>
                        <a:pt x="224316" y="0"/>
                      </a:lnTo>
                      <a:lnTo>
                        <a:pt x="224316" y="767751"/>
                      </a:lnTo>
                      <a:lnTo>
                        <a:pt x="73067" y="767751"/>
                      </a:lnTo>
                      <a:cubicBezTo>
                        <a:pt x="32713" y="767751"/>
                        <a:pt x="0" y="735038"/>
                        <a:pt x="0" y="6946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60DA67FD-F8A7-4FD2-80D0-C5FD14016C6D}"/>
                  </a:ext>
                </a:extLst>
              </p:cNvPr>
              <p:cNvGrpSpPr/>
              <p:nvPr/>
            </p:nvGrpSpPr>
            <p:grpSpPr>
              <a:xfrm rot="21179797">
                <a:off x="1732281" y="2543614"/>
                <a:ext cx="1856318" cy="873889"/>
                <a:chOff x="1413292" y="818218"/>
                <a:chExt cx="2278412" cy="937047"/>
              </a:xfrm>
            </p:grpSpPr>
            <p:sp>
              <p:nvSpPr>
                <p:cNvPr id="219" name="楕円 10">
                  <a:extLst>
                    <a:ext uri="{FF2B5EF4-FFF2-40B4-BE49-F238E27FC236}">
                      <a16:creationId xmlns:a16="http://schemas.microsoft.com/office/drawing/2014/main" id="{D871431E-1B12-4FC3-88F8-43D78BD00E0F}"/>
                    </a:ext>
                  </a:extLst>
                </p:cNvPr>
                <p:cNvSpPr/>
                <p:nvPr/>
              </p:nvSpPr>
              <p:spPr>
                <a:xfrm rot="10800000">
                  <a:off x="1537187" y="906373"/>
                  <a:ext cx="1508382" cy="444989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  <a:gd name="connsiteX0" fmla="*/ 240666 w 1492006"/>
                    <a:gd name="connsiteY0" fmla="*/ 200227 h 567371"/>
                    <a:gd name="connsiteX1" fmla="*/ 849368 w 1492006"/>
                    <a:gd name="connsiteY1" fmla="*/ 178297 h 567371"/>
                    <a:gd name="connsiteX2" fmla="*/ 1238096 w 1492006"/>
                    <a:gd name="connsiteY2" fmla="*/ 19 h 567371"/>
                    <a:gd name="connsiteX3" fmla="*/ 1324362 w 1492006"/>
                    <a:gd name="connsiteY3" fmla="*/ 172548 h 567371"/>
                    <a:gd name="connsiteX4" fmla="*/ 1432191 w 1492006"/>
                    <a:gd name="connsiteY4" fmla="*/ 424514 h 567371"/>
                    <a:gd name="connsiteX5" fmla="*/ 970677 w 1492006"/>
                    <a:gd name="connsiteY5" fmla="*/ 405459 h 567371"/>
                    <a:gd name="connsiteX6" fmla="*/ 461179 w 1492006"/>
                    <a:gd name="connsiteY6" fmla="*/ 567211 h 567371"/>
                    <a:gd name="connsiteX7" fmla="*/ 73267 w 1492006"/>
                    <a:gd name="connsiteY7" fmla="*/ 371705 h 567371"/>
                    <a:gd name="connsiteX8" fmla="*/ 13146 w 1492006"/>
                    <a:gd name="connsiteY8" fmla="*/ 163921 h 567371"/>
                    <a:gd name="connsiteX9" fmla="*/ 240666 w 1492006"/>
                    <a:gd name="connsiteY9" fmla="*/ 200227 h 567371"/>
                    <a:gd name="connsiteX0" fmla="*/ 240666 w 1492006"/>
                    <a:gd name="connsiteY0" fmla="*/ 200227 h 576974"/>
                    <a:gd name="connsiteX1" fmla="*/ 849368 w 1492006"/>
                    <a:gd name="connsiteY1" fmla="*/ 178297 h 576974"/>
                    <a:gd name="connsiteX2" fmla="*/ 1238096 w 1492006"/>
                    <a:gd name="connsiteY2" fmla="*/ 19 h 576974"/>
                    <a:gd name="connsiteX3" fmla="*/ 1324362 w 1492006"/>
                    <a:gd name="connsiteY3" fmla="*/ 172548 h 576974"/>
                    <a:gd name="connsiteX4" fmla="*/ 1432191 w 1492006"/>
                    <a:gd name="connsiteY4" fmla="*/ 424514 h 576974"/>
                    <a:gd name="connsiteX5" fmla="*/ 893039 w 1492006"/>
                    <a:gd name="connsiteY5" fmla="*/ 534855 h 576974"/>
                    <a:gd name="connsiteX6" fmla="*/ 461179 w 1492006"/>
                    <a:gd name="connsiteY6" fmla="*/ 567211 h 576974"/>
                    <a:gd name="connsiteX7" fmla="*/ 73267 w 1492006"/>
                    <a:gd name="connsiteY7" fmla="*/ 371705 h 576974"/>
                    <a:gd name="connsiteX8" fmla="*/ 13146 w 1492006"/>
                    <a:gd name="connsiteY8" fmla="*/ 163921 h 576974"/>
                    <a:gd name="connsiteX9" fmla="*/ 240666 w 1492006"/>
                    <a:gd name="connsiteY9" fmla="*/ 200227 h 576974"/>
                    <a:gd name="connsiteX0" fmla="*/ 240666 w 1492006"/>
                    <a:gd name="connsiteY0" fmla="*/ 200227 h 573957"/>
                    <a:gd name="connsiteX1" fmla="*/ 849368 w 1492006"/>
                    <a:gd name="connsiteY1" fmla="*/ 178297 h 573957"/>
                    <a:gd name="connsiteX2" fmla="*/ 1238096 w 1492006"/>
                    <a:gd name="connsiteY2" fmla="*/ 19 h 573957"/>
                    <a:gd name="connsiteX3" fmla="*/ 1324362 w 1492006"/>
                    <a:gd name="connsiteY3" fmla="*/ 172548 h 573957"/>
                    <a:gd name="connsiteX4" fmla="*/ 1432191 w 1492006"/>
                    <a:gd name="connsiteY4" fmla="*/ 424514 h 573957"/>
                    <a:gd name="connsiteX5" fmla="*/ 893039 w 1492006"/>
                    <a:gd name="connsiteY5" fmla="*/ 534855 h 573957"/>
                    <a:gd name="connsiteX6" fmla="*/ 461179 w 1492006"/>
                    <a:gd name="connsiteY6" fmla="*/ 567211 h 573957"/>
                    <a:gd name="connsiteX7" fmla="*/ 288927 w 1492006"/>
                    <a:gd name="connsiteY7" fmla="*/ 414837 h 573957"/>
                    <a:gd name="connsiteX8" fmla="*/ 13146 w 1492006"/>
                    <a:gd name="connsiteY8" fmla="*/ 163921 h 573957"/>
                    <a:gd name="connsiteX9" fmla="*/ 240666 w 1492006"/>
                    <a:gd name="connsiteY9" fmla="*/ 200227 h 573957"/>
                    <a:gd name="connsiteX0" fmla="*/ 240666 w 1492006"/>
                    <a:gd name="connsiteY0" fmla="*/ 200227 h 573957"/>
                    <a:gd name="connsiteX1" fmla="*/ 849368 w 1492006"/>
                    <a:gd name="connsiteY1" fmla="*/ 178297 h 573957"/>
                    <a:gd name="connsiteX2" fmla="*/ 1238096 w 1492006"/>
                    <a:gd name="connsiteY2" fmla="*/ 19 h 573957"/>
                    <a:gd name="connsiteX3" fmla="*/ 1324362 w 1492006"/>
                    <a:gd name="connsiteY3" fmla="*/ 172548 h 573957"/>
                    <a:gd name="connsiteX4" fmla="*/ 1432191 w 1492006"/>
                    <a:gd name="connsiteY4" fmla="*/ 424514 h 573957"/>
                    <a:gd name="connsiteX5" fmla="*/ 893039 w 1492006"/>
                    <a:gd name="connsiteY5" fmla="*/ 534855 h 573957"/>
                    <a:gd name="connsiteX6" fmla="*/ 461179 w 1492006"/>
                    <a:gd name="connsiteY6" fmla="*/ 567211 h 573957"/>
                    <a:gd name="connsiteX7" fmla="*/ 288927 w 1492006"/>
                    <a:gd name="connsiteY7" fmla="*/ 414837 h 573957"/>
                    <a:gd name="connsiteX8" fmla="*/ 13146 w 1492006"/>
                    <a:gd name="connsiteY8" fmla="*/ 163921 h 573957"/>
                    <a:gd name="connsiteX9" fmla="*/ 240666 w 1492006"/>
                    <a:gd name="connsiteY9" fmla="*/ 200227 h 573957"/>
                    <a:gd name="connsiteX0" fmla="*/ 257042 w 1508382"/>
                    <a:gd name="connsiteY0" fmla="*/ 200227 h 573957"/>
                    <a:gd name="connsiteX1" fmla="*/ 865744 w 1508382"/>
                    <a:gd name="connsiteY1" fmla="*/ 178297 h 573957"/>
                    <a:gd name="connsiteX2" fmla="*/ 1254472 w 1508382"/>
                    <a:gd name="connsiteY2" fmla="*/ 19 h 573957"/>
                    <a:gd name="connsiteX3" fmla="*/ 1340738 w 1508382"/>
                    <a:gd name="connsiteY3" fmla="*/ 172548 h 573957"/>
                    <a:gd name="connsiteX4" fmla="*/ 1448567 w 1508382"/>
                    <a:gd name="connsiteY4" fmla="*/ 424514 h 573957"/>
                    <a:gd name="connsiteX5" fmla="*/ 909415 w 1508382"/>
                    <a:gd name="connsiteY5" fmla="*/ 534855 h 573957"/>
                    <a:gd name="connsiteX6" fmla="*/ 477555 w 1508382"/>
                    <a:gd name="connsiteY6" fmla="*/ 567211 h 573957"/>
                    <a:gd name="connsiteX7" fmla="*/ 305303 w 1508382"/>
                    <a:gd name="connsiteY7" fmla="*/ 414837 h 573957"/>
                    <a:gd name="connsiteX8" fmla="*/ 12269 w 1508382"/>
                    <a:gd name="connsiteY8" fmla="*/ 232932 h 573957"/>
                    <a:gd name="connsiteX9" fmla="*/ 257042 w 1508382"/>
                    <a:gd name="connsiteY9" fmla="*/ 200227 h 57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8382" h="573957">
                      <a:moveTo>
                        <a:pt x="257042" y="200227"/>
                      </a:moveTo>
                      <a:cubicBezTo>
                        <a:pt x="399288" y="191121"/>
                        <a:pt x="699506" y="211665"/>
                        <a:pt x="865744" y="178297"/>
                      </a:cubicBezTo>
                      <a:cubicBezTo>
                        <a:pt x="1031982" y="144929"/>
                        <a:pt x="1162367" y="-1898"/>
                        <a:pt x="1254472" y="19"/>
                      </a:cubicBezTo>
                      <a:cubicBezTo>
                        <a:pt x="1346577" y="1936"/>
                        <a:pt x="1288261" y="111863"/>
                        <a:pt x="1340738" y="172548"/>
                      </a:cubicBezTo>
                      <a:cubicBezTo>
                        <a:pt x="1393215" y="233233"/>
                        <a:pt x="1612469" y="351190"/>
                        <a:pt x="1448567" y="424514"/>
                      </a:cubicBezTo>
                      <a:cubicBezTo>
                        <a:pt x="1370929" y="463332"/>
                        <a:pt x="1071250" y="511072"/>
                        <a:pt x="909415" y="534855"/>
                      </a:cubicBezTo>
                      <a:cubicBezTo>
                        <a:pt x="747580" y="558638"/>
                        <a:pt x="578240" y="587214"/>
                        <a:pt x="477555" y="567211"/>
                      </a:cubicBezTo>
                      <a:cubicBezTo>
                        <a:pt x="376870" y="547208"/>
                        <a:pt x="310964" y="451860"/>
                        <a:pt x="305303" y="414837"/>
                      </a:cubicBezTo>
                      <a:cubicBezTo>
                        <a:pt x="299642" y="377815"/>
                        <a:pt x="1622" y="353527"/>
                        <a:pt x="12269" y="232932"/>
                      </a:cubicBezTo>
                      <a:cubicBezTo>
                        <a:pt x="-46049" y="176081"/>
                        <a:pt x="114796" y="209333"/>
                        <a:pt x="257042" y="20022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rgbClr val="66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10">
                  <a:extLst>
                    <a:ext uri="{FF2B5EF4-FFF2-40B4-BE49-F238E27FC236}">
                      <a16:creationId xmlns:a16="http://schemas.microsoft.com/office/drawing/2014/main" id="{728A5E2D-8CA8-49C9-91D1-1BC2D83A8B32}"/>
                    </a:ext>
                  </a:extLst>
                </p:cNvPr>
                <p:cNvSpPr/>
                <p:nvPr/>
              </p:nvSpPr>
              <p:spPr>
                <a:xfrm>
                  <a:off x="2131352" y="818218"/>
                  <a:ext cx="1262655" cy="567701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2655" h="567701">
                      <a:moveTo>
                        <a:pt x="11315" y="200228"/>
                      </a:moveTo>
                      <a:cubicBezTo>
                        <a:pt x="70172" y="170994"/>
                        <a:pt x="384768" y="203041"/>
                        <a:pt x="551006" y="169673"/>
                      </a:cubicBezTo>
                      <a:cubicBezTo>
                        <a:pt x="717244" y="136305"/>
                        <a:pt x="916640" y="-1897"/>
                        <a:pt x="1008745" y="20"/>
                      </a:cubicBezTo>
                      <a:cubicBezTo>
                        <a:pt x="1100850" y="1937"/>
                        <a:pt x="1042534" y="154996"/>
                        <a:pt x="1095011" y="215681"/>
                      </a:cubicBezTo>
                      <a:cubicBezTo>
                        <a:pt x="1147488" y="276366"/>
                        <a:pt x="1366742" y="351191"/>
                        <a:pt x="1202840" y="424515"/>
                      </a:cubicBezTo>
                      <a:cubicBezTo>
                        <a:pt x="1125202" y="463333"/>
                        <a:pt x="903161" y="381677"/>
                        <a:pt x="741326" y="405460"/>
                      </a:cubicBezTo>
                      <a:cubicBezTo>
                        <a:pt x="579491" y="429243"/>
                        <a:pt x="322405" y="577276"/>
                        <a:pt x="231828" y="567212"/>
                      </a:cubicBezTo>
                      <a:cubicBezTo>
                        <a:pt x="141251" y="557148"/>
                        <a:pt x="256181" y="401928"/>
                        <a:pt x="197863" y="345077"/>
                      </a:cubicBezTo>
                      <a:cubicBezTo>
                        <a:pt x="139545" y="288226"/>
                        <a:pt x="-47542" y="229462"/>
                        <a:pt x="11315" y="20022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66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10">
                  <a:extLst>
                    <a:ext uri="{FF2B5EF4-FFF2-40B4-BE49-F238E27FC236}">
                      <a16:creationId xmlns:a16="http://schemas.microsoft.com/office/drawing/2014/main" id="{90B286FF-ECC5-41BE-8086-220430184CBC}"/>
                    </a:ext>
                  </a:extLst>
                </p:cNvPr>
                <p:cNvSpPr/>
                <p:nvPr/>
              </p:nvSpPr>
              <p:spPr>
                <a:xfrm>
                  <a:off x="2136161" y="998531"/>
                  <a:ext cx="1555543" cy="567371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5543" h="567371">
                      <a:moveTo>
                        <a:pt x="240666" y="200227"/>
                      </a:moveTo>
                      <a:cubicBezTo>
                        <a:pt x="380036" y="202623"/>
                        <a:pt x="683130" y="211665"/>
                        <a:pt x="849368" y="178297"/>
                      </a:cubicBezTo>
                      <a:cubicBezTo>
                        <a:pt x="1015606" y="144929"/>
                        <a:pt x="1145991" y="-1898"/>
                        <a:pt x="1238096" y="19"/>
                      </a:cubicBezTo>
                      <a:cubicBezTo>
                        <a:pt x="1330201" y="1936"/>
                        <a:pt x="1461666" y="60104"/>
                        <a:pt x="1514143" y="120789"/>
                      </a:cubicBezTo>
                      <a:cubicBezTo>
                        <a:pt x="1566620" y="181474"/>
                        <a:pt x="1596093" y="351190"/>
                        <a:pt x="1432191" y="424514"/>
                      </a:cubicBezTo>
                      <a:cubicBezTo>
                        <a:pt x="1354553" y="463332"/>
                        <a:pt x="1132512" y="381676"/>
                        <a:pt x="970677" y="405459"/>
                      </a:cubicBezTo>
                      <a:cubicBezTo>
                        <a:pt x="808842" y="429242"/>
                        <a:pt x="610747" y="572837"/>
                        <a:pt x="461179" y="567211"/>
                      </a:cubicBezTo>
                      <a:cubicBezTo>
                        <a:pt x="311611" y="561585"/>
                        <a:pt x="78928" y="408728"/>
                        <a:pt x="73267" y="371705"/>
                      </a:cubicBezTo>
                      <a:cubicBezTo>
                        <a:pt x="67606" y="334683"/>
                        <a:pt x="45631" y="198252"/>
                        <a:pt x="13146" y="163921"/>
                      </a:cubicBezTo>
                      <a:cubicBezTo>
                        <a:pt x="-45172" y="107070"/>
                        <a:pt x="101296" y="197831"/>
                        <a:pt x="240666" y="20022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10">
                  <a:extLst>
                    <a:ext uri="{FF2B5EF4-FFF2-40B4-BE49-F238E27FC236}">
                      <a16:creationId xmlns:a16="http://schemas.microsoft.com/office/drawing/2014/main" id="{CB5DFE60-4308-4EC4-9DA5-4162C5C891AB}"/>
                    </a:ext>
                  </a:extLst>
                </p:cNvPr>
                <p:cNvSpPr/>
                <p:nvPr/>
              </p:nvSpPr>
              <p:spPr>
                <a:xfrm>
                  <a:off x="1413292" y="945549"/>
                  <a:ext cx="1362455" cy="628590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  <a:gd name="connsiteX0" fmla="*/ 240666 w 1493033"/>
                    <a:gd name="connsiteY0" fmla="*/ 200227 h 567371"/>
                    <a:gd name="connsiteX1" fmla="*/ 849368 w 1493033"/>
                    <a:gd name="connsiteY1" fmla="*/ 178297 h 567371"/>
                    <a:gd name="connsiteX2" fmla="*/ 1238096 w 1493033"/>
                    <a:gd name="connsiteY2" fmla="*/ 19 h 567371"/>
                    <a:gd name="connsiteX3" fmla="*/ 1330232 w 1493033"/>
                    <a:gd name="connsiteY3" fmla="*/ 181174 h 567371"/>
                    <a:gd name="connsiteX4" fmla="*/ 1432191 w 1493033"/>
                    <a:gd name="connsiteY4" fmla="*/ 424514 h 567371"/>
                    <a:gd name="connsiteX5" fmla="*/ 970677 w 1493033"/>
                    <a:gd name="connsiteY5" fmla="*/ 405459 h 567371"/>
                    <a:gd name="connsiteX6" fmla="*/ 461179 w 1493033"/>
                    <a:gd name="connsiteY6" fmla="*/ 567211 h 567371"/>
                    <a:gd name="connsiteX7" fmla="*/ 73267 w 1493033"/>
                    <a:gd name="connsiteY7" fmla="*/ 371705 h 567371"/>
                    <a:gd name="connsiteX8" fmla="*/ 13146 w 1493033"/>
                    <a:gd name="connsiteY8" fmla="*/ 163921 h 567371"/>
                    <a:gd name="connsiteX9" fmla="*/ 240666 w 1493033"/>
                    <a:gd name="connsiteY9" fmla="*/ 200227 h 567371"/>
                    <a:gd name="connsiteX0" fmla="*/ 240666 w 1644888"/>
                    <a:gd name="connsiteY0" fmla="*/ 200227 h 567371"/>
                    <a:gd name="connsiteX1" fmla="*/ 849368 w 1644888"/>
                    <a:gd name="connsiteY1" fmla="*/ 178297 h 567371"/>
                    <a:gd name="connsiteX2" fmla="*/ 1238096 w 1644888"/>
                    <a:gd name="connsiteY2" fmla="*/ 19 h 567371"/>
                    <a:gd name="connsiteX3" fmla="*/ 1330232 w 1644888"/>
                    <a:gd name="connsiteY3" fmla="*/ 181174 h 567371"/>
                    <a:gd name="connsiteX4" fmla="*/ 1604607 w 1644888"/>
                    <a:gd name="connsiteY4" fmla="*/ 424514 h 567371"/>
                    <a:gd name="connsiteX5" fmla="*/ 970677 w 1644888"/>
                    <a:gd name="connsiteY5" fmla="*/ 405459 h 567371"/>
                    <a:gd name="connsiteX6" fmla="*/ 461179 w 1644888"/>
                    <a:gd name="connsiteY6" fmla="*/ 567211 h 567371"/>
                    <a:gd name="connsiteX7" fmla="*/ 73267 w 1644888"/>
                    <a:gd name="connsiteY7" fmla="*/ 371705 h 567371"/>
                    <a:gd name="connsiteX8" fmla="*/ 13146 w 1644888"/>
                    <a:gd name="connsiteY8" fmla="*/ 163921 h 567371"/>
                    <a:gd name="connsiteX9" fmla="*/ 240666 w 1644888"/>
                    <a:gd name="connsiteY9" fmla="*/ 200227 h 567371"/>
                    <a:gd name="connsiteX0" fmla="*/ 240666 w 1644888"/>
                    <a:gd name="connsiteY0" fmla="*/ 200227 h 570691"/>
                    <a:gd name="connsiteX1" fmla="*/ 849368 w 1644888"/>
                    <a:gd name="connsiteY1" fmla="*/ 178297 h 570691"/>
                    <a:gd name="connsiteX2" fmla="*/ 1238096 w 1644888"/>
                    <a:gd name="connsiteY2" fmla="*/ 19 h 570691"/>
                    <a:gd name="connsiteX3" fmla="*/ 1330232 w 1644888"/>
                    <a:gd name="connsiteY3" fmla="*/ 181174 h 570691"/>
                    <a:gd name="connsiteX4" fmla="*/ 1604607 w 1644888"/>
                    <a:gd name="connsiteY4" fmla="*/ 424514 h 570691"/>
                    <a:gd name="connsiteX5" fmla="*/ 1097115 w 1644888"/>
                    <a:gd name="connsiteY5" fmla="*/ 491723 h 570691"/>
                    <a:gd name="connsiteX6" fmla="*/ 461179 w 1644888"/>
                    <a:gd name="connsiteY6" fmla="*/ 567211 h 570691"/>
                    <a:gd name="connsiteX7" fmla="*/ 73267 w 1644888"/>
                    <a:gd name="connsiteY7" fmla="*/ 371705 h 570691"/>
                    <a:gd name="connsiteX8" fmla="*/ 13146 w 1644888"/>
                    <a:gd name="connsiteY8" fmla="*/ 163921 h 570691"/>
                    <a:gd name="connsiteX9" fmla="*/ 240666 w 1644888"/>
                    <a:gd name="connsiteY9" fmla="*/ 200227 h 570691"/>
                    <a:gd name="connsiteX0" fmla="*/ 176753 w 1580975"/>
                    <a:gd name="connsiteY0" fmla="*/ 200227 h 570691"/>
                    <a:gd name="connsiteX1" fmla="*/ 785455 w 1580975"/>
                    <a:gd name="connsiteY1" fmla="*/ 178297 h 570691"/>
                    <a:gd name="connsiteX2" fmla="*/ 1174183 w 1580975"/>
                    <a:gd name="connsiteY2" fmla="*/ 19 h 570691"/>
                    <a:gd name="connsiteX3" fmla="*/ 1266319 w 1580975"/>
                    <a:gd name="connsiteY3" fmla="*/ 181174 h 570691"/>
                    <a:gd name="connsiteX4" fmla="*/ 1540694 w 1580975"/>
                    <a:gd name="connsiteY4" fmla="*/ 424514 h 570691"/>
                    <a:gd name="connsiteX5" fmla="*/ 1033202 w 1580975"/>
                    <a:gd name="connsiteY5" fmla="*/ 491723 h 570691"/>
                    <a:gd name="connsiteX6" fmla="*/ 397266 w 1580975"/>
                    <a:gd name="connsiteY6" fmla="*/ 567211 h 570691"/>
                    <a:gd name="connsiteX7" fmla="*/ 9354 w 1580975"/>
                    <a:gd name="connsiteY7" fmla="*/ 371705 h 570691"/>
                    <a:gd name="connsiteX8" fmla="*/ 176753 w 1580975"/>
                    <a:gd name="connsiteY8" fmla="*/ 200227 h 570691"/>
                    <a:gd name="connsiteX0" fmla="*/ 412112 w 1816334"/>
                    <a:gd name="connsiteY0" fmla="*/ 200227 h 568877"/>
                    <a:gd name="connsiteX1" fmla="*/ 1020814 w 1816334"/>
                    <a:gd name="connsiteY1" fmla="*/ 178297 h 568877"/>
                    <a:gd name="connsiteX2" fmla="*/ 1409542 w 1816334"/>
                    <a:gd name="connsiteY2" fmla="*/ 19 h 568877"/>
                    <a:gd name="connsiteX3" fmla="*/ 1501678 w 1816334"/>
                    <a:gd name="connsiteY3" fmla="*/ 181174 h 568877"/>
                    <a:gd name="connsiteX4" fmla="*/ 1776053 w 1816334"/>
                    <a:gd name="connsiteY4" fmla="*/ 424514 h 568877"/>
                    <a:gd name="connsiteX5" fmla="*/ 1268561 w 1816334"/>
                    <a:gd name="connsiteY5" fmla="*/ 491723 h 568877"/>
                    <a:gd name="connsiteX6" fmla="*/ 632625 w 1816334"/>
                    <a:gd name="connsiteY6" fmla="*/ 567211 h 568877"/>
                    <a:gd name="connsiteX7" fmla="*/ 3329 w 1816334"/>
                    <a:gd name="connsiteY7" fmla="*/ 414837 h 568877"/>
                    <a:gd name="connsiteX8" fmla="*/ 412112 w 1816334"/>
                    <a:gd name="connsiteY8" fmla="*/ 200227 h 568877"/>
                    <a:gd name="connsiteX0" fmla="*/ 526151 w 1815429"/>
                    <a:gd name="connsiteY0" fmla="*/ 312373 h 568879"/>
                    <a:gd name="connsiteX1" fmla="*/ 1019909 w 1815429"/>
                    <a:gd name="connsiteY1" fmla="*/ 178299 h 568879"/>
                    <a:gd name="connsiteX2" fmla="*/ 1408637 w 1815429"/>
                    <a:gd name="connsiteY2" fmla="*/ 21 h 568879"/>
                    <a:gd name="connsiteX3" fmla="*/ 1500773 w 1815429"/>
                    <a:gd name="connsiteY3" fmla="*/ 181176 h 568879"/>
                    <a:gd name="connsiteX4" fmla="*/ 1775148 w 1815429"/>
                    <a:gd name="connsiteY4" fmla="*/ 424516 h 568879"/>
                    <a:gd name="connsiteX5" fmla="*/ 1267656 w 1815429"/>
                    <a:gd name="connsiteY5" fmla="*/ 491725 h 568879"/>
                    <a:gd name="connsiteX6" fmla="*/ 631720 w 1815429"/>
                    <a:gd name="connsiteY6" fmla="*/ 567213 h 568879"/>
                    <a:gd name="connsiteX7" fmla="*/ 2424 w 1815429"/>
                    <a:gd name="connsiteY7" fmla="*/ 414839 h 568879"/>
                    <a:gd name="connsiteX8" fmla="*/ 526151 w 1815429"/>
                    <a:gd name="connsiteY8" fmla="*/ 312373 h 568879"/>
                    <a:gd name="connsiteX0" fmla="*/ 526151 w 1815429"/>
                    <a:gd name="connsiteY0" fmla="*/ 312373 h 628590"/>
                    <a:gd name="connsiteX1" fmla="*/ 1019909 w 1815429"/>
                    <a:gd name="connsiteY1" fmla="*/ 178299 h 628590"/>
                    <a:gd name="connsiteX2" fmla="*/ 1408637 w 1815429"/>
                    <a:gd name="connsiteY2" fmla="*/ 21 h 628590"/>
                    <a:gd name="connsiteX3" fmla="*/ 1500773 w 1815429"/>
                    <a:gd name="connsiteY3" fmla="*/ 181176 h 628590"/>
                    <a:gd name="connsiteX4" fmla="*/ 1775148 w 1815429"/>
                    <a:gd name="connsiteY4" fmla="*/ 424516 h 628590"/>
                    <a:gd name="connsiteX5" fmla="*/ 1267656 w 1815429"/>
                    <a:gd name="connsiteY5" fmla="*/ 491725 h 628590"/>
                    <a:gd name="connsiteX6" fmla="*/ 459303 w 1815429"/>
                    <a:gd name="connsiteY6" fmla="*/ 627598 h 628590"/>
                    <a:gd name="connsiteX7" fmla="*/ 2424 w 1815429"/>
                    <a:gd name="connsiteY7" fmla="*/ 414839 h 628590"/>
                    <a:gd name="connsiteX8" fmla="*/ 526151 w 1815429"/>
                    <a:gd name="connsiteY8" fmla="*/ 312373 h 628590"/>
                    <a:gd name="connsiteX0" fmla="*/ 526151 w 1815429"/>
                    <a:gd name="connsiteY0" fmla="*/ 312373 h 628590"/>
                    <a:gd name="connsiteX1" fmla="*/ 1019909 w 1815429"/>
                    <a:gd name="connsiteY1" fmla="*/ 178299 h 628590"/>
                    <a:gd name="connsiteX2" fmla="*/ 1408637 w 1815429"/>
                    <a:gd name="connsiteY2" fmla="*/ 21 h 628590"/>
                    <a:gd name="connsiteX3" fmla="*/ 1500773 w 1815429"/>
                    <a:gd name="connsiteY3" fmla="*/ 181176 h 628590"/>
                    <a:gd name="connsiteX4" fmla="*/ 1775148 w 1815429"/>
                    <a:gd name="connsiteY4" fmla="*/ 424516 h 628590"/>
                    <a:gd name="connsiteX5" fmla="*/ 1267656 w 1815429"/>
                    <a:gd name="connsiteY5" fmla="*/ 491725 h 628590"/>
                    <a:gd name="connsiteX6" fmla="*/ 459303 w 1815429"/>
                    <a:gd name="connsiteY6" fmla="*/ 627598 h 628590"/>
                    <a:gd name="connsiteX7" fmla="*/ 2424 w 1815429"/>
                    <a:gd name="connsiteY7" fmla="*/ 414839 h 628590"/>
                    <a:gd name="connsiteX8" fmla="*/ 526151 w 1815429"/>
                    <a:gd name="connsiteY8" fmla="*/ 312373 h 628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5429" h="628590">
                      <a:moveTo>
                        <a:pt x="526151" y="312373"/>
                      </a:moveTo>
                      <a:cubicBezTo>
                        <a:pt x="695732" y="272950"/>
                        <a:pt x="872828" y="230358"/>
                        <a:pt x="1019909" y="178299"/>
                      </a:cubicBezTo>
                      <a:cubicBezTo>
                        <a:pt x="1166990" y="126240"/>
                        <a:pt x="1316532" y="-1896"/>
                        <a:pt x="1408637" y="21"/>
                      </a:cubicBezTo>
                      <a:cubicBezTo>
                        <a:pt x="1500742" y="1938"/>
                        <a:pt x="1448296" y="120491"/>
                        <a:pt x="1500773" y="181176"/>
                      </a:cubicBezTo>
                      <a:cubicBezTo>
                        <a:pt x="1553250" y="241861"/>
                        <a:pt x="1939050" y="351192"/>
                        <a:pt x="1775148" y="424516"/>
                      </a:cubicBezTo>
                      <a:cubicBezTo>
                        <a:pt x="1697510" y="463334"/>
                        <a:pt x="1486963" y="457878"/>
                        <a:pt x="1267656" y="491725"/>
                      </a:cubicBezTo>
                      <a:cubicBezTo>
                        <a:pt x="1048349" y="525572"/>
                        <a:pt x="670175" y="640412"/>
                        <a:pt x="459303" y="627598"/>
                      </a:cubicBezTo>
                      <a:cubicBezTo>
                        <a:pt x="363376" y="468134"/>
                        <a:pt x="8085" y="451862"/>
                        <a:pt x="2424" y="414839"/>
                      </a:cubicBezTo>
                      <a:cubicBezTo>
                        <a:pt x="-34328" y="353675"/>
                        <a:pt x="356570" y="351796"/>
                        <a:pt x="526151" y="312373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10">
                  <a:extLst>
                    <a:ext uri="{FF2B5EF4-FFF2-40B4-BE49-F238E27FC236}">
                      <a16:creationId xmlns:a16="http://schemas.microsoft.com/office/drawing/2014/main" id="{90FB2ABF-E33A-4DA6-BDB5-8194FB9AF784}"/>
                    </a:ext>
                  </a:extLst>
                </p:cNvPr>
                <p:cNvSpPr/>
                <p:nvPr/>
              </p:nvSpPr>
              <p:spPr>
                <a:xfrm>
                  <a:off x="2051832" y="1187867"/>
                  <a:ext cx="1282352" cy="567398"/>
                </a:xfrm>
                <a:custGeom>
                  <a:avLst/>
                  <a:gdLst>
                    <a:gd name="connsiteX0" fmla="*/ 0 w 1200150"/>
                    <a:gd name="connsiteY0" fmla="*/ 168577 h 337153"/>
                    <a:gd name="connsiteX1" fmla="*/ 600075 w 1200150"/>
                    <a:gd name="connsiteY1" fmla="*/ 0 h 337153"/>
                    <a:gd name="connsiteX2" fmla="*/ 1200150 w 1200150"/>
                    <a:gd name="connsiteY2" fmla="*/ 168577 h 337153"/>
                    <a:gd name="connsiteX3" fmla="*/ 600075 w 1200150"/>
                    <a:gd name="connsiteY3" fmla="*/ 337154 h 337153"/>
                    <a:gd name="connsiteX4" fmla="*/ 0 w 1200150"/>
                    <a:gd name="connsiteY4" fmla="*/ 168577 h 337153"/>
                    <a:gd name="connsiteX0" fmla="*/ 0 w 1312294"/>
                    <a:gd name="connsiteY0" fmla="*/ 49733 h 386690"/>
                    <a:gd name="connsiteX1" fmla="*/ 712219 w 1312294"/>
                    <a:gd name="connsiteY1" fmla="*/ 45058 h 386690"/>
                    <a:gd name="connsiteX2" fmla="*/ 1312294 w 1312294"/>
                    <a:gd name="connsiteY2" fmla="*/ 213635 h 386690"/>
                    <a:gd name="connsiteX3" fmla="*/ 712219 w 1312294"/>
                    <a:gd name="connsiteY3" fmla="*/ 382212 h 386690"/>
                    <a:gd name="connsiteX4" fmla="*/ 0 w 1312294"/>
                    <a:gd name="connsiteY4" fmla="*/ 49733 h 386690"/>
                    <a:gd name="connsiteX0" fmla="*/ 11275 w 1323569"/>
                    <a:gd name="connsiteY0" fmla="*/ 34660 h 379963"/>
                    <a:gd name="connsiteX1" fmla="*/ 723494 w 1323569"/>
                    <a:gd name="connsiteY1" fmla="*/ 29985 h 379963"/>
                    <a:gd name="connsiteX2" fmla="*/ 1323569 w 1323569"/>
                    <a:gd name="connsiteY2" fmla="*/ 198562 h 379963"/>
                    <a:gd name="connsiteX3" fmla="*/ 361185 w 1323569"/>
                    <a:gd name="connsiteY3" fmla="*/ 375765 h 379963"/>
                    <a:gd name="connsiteX4" fmla="*/ 11275 w 1323569"/>
                    <a:gd name="connsiteY4" fmla="*/ 34660 h 379963"/>
                    <a:gd name="connsiteX0" fmla="*/ 7182 w 1319476"/>
                    <a:gd name="connsiteY0" fmla="*/ 34660 h 413428"/>
                    <a:gd name="connsiteX1" fmla="*/ 719401 w 1319476"/>
                    <a:gd name="connsiteY1" fmla="*/ 29985 h 413428"/>
                    <a:gd name="connsiteX2" fmla="*/ 1319476 w 1319476"/>
                    <a:gd name="connsiteY2" fmla="*/ 198562 h 413428"/>
                    <a:gd name="connsiteX3" fmla="*/ 357092 w 1319476"/>
                    <a:gd name="connsiteY3" fmla="*/ 375765 h 413428"/>
                    <a:gd name="connsiteX4" fmla="*/ 7182 w 1319476"/>
                    <a:gd name="connsiteY4" fmla="*/ 34660 h 413428"/>
                    <a:gd name="connsiteX0" fmla="*/ 7182 w 1319476"/>
                    <a:gd name="connsiteY0" fmla="*/ 42254 h 421022"/>
                    <a:gd name="connsiteX1" fmla="*/ 719401 w 1319476"/>
                    <a:gd name="connsiteY1" fmla="*/ 37579 h 421022"/>
                    <a:gd name="connsiteX2" fmla="*/ 1319476 w 1319476"/>
                    <a:gd name="connsiteY2" fmla="*/ 206156 h 421022"/>
                    <a:gd name="connsiteX3" fmla="*/ 357092 w 1319476"/>
                    <a:gd name="connsiteY3" fmla="*/ 383359 h 421022"/>
                    <a:gd name="connsiteX4" fmla="*/ 7182 w 1319476"/>
                    <a:gd name="connsiteY4" fmla="*/ 42254 h 421022"/>
                    <a:gd name="connsiteX0" fmla="*/ 9018 w 1327546"/>
                    <a:gd name="connsiteY0" fmla="*/ 37986 h 391097"/>
                    <a:gd name="connsiteX1" fmla="*/ 721237 w 1327546"/>
                    <a:gd name="connsiteY1" fmla="*/ 33311 h 391097"/>
                    <a:gd name="connsiteX2" fmla="*/ 1321312 w 1327546"/>
                    <a:gd name="connsiteY2" fmla="*/ 201888 h 391097"/>
                    <a:gd name="connsiteX3" fmla="*/ 928810 w 1327546"/>
                    <a:gd name="connsiteY3" fmla="*/ 303603 h 391097"/>
                    <a:gd name="connsiteX4" fmla="*/ 358928 w 1327546"/>
                    <a:gd name="connsiteY4" fmla="*/ 379091 h 391097"/>
                    <a:gd name="connsiteX5" fmla="*/ 9018 w 1327546"/>
                    <a:gd name="connsiteY5" fmla="*/ 37986 h 391097"/>
                    <a:gd name="connsiteX0" fmla="*/ 9018 w 1327709"/>
                    <a:gd name="connsiteY0" fmla="*/ 37986 h 391097"/>
                    <a:gd name="connsiteX1" fmla="*/ 721237 w 1327709"/>
                    <a:gd name="connsiteY1" fmla="*/ 33311 h 391097"/>
                    <a:gd name="connsiteX2" fmla="*/ 1321312 w 1327709"/>
                    <a:gd name="connsiteY2" fmla="*/ 201888 h 391097"/>
                    <a:gd name="connsiteX3" fmla="*/ 928810 w 1327709"/>
                    <a:gd name="connsiteY3" fmla="*/ 303603 h 391097"/>
                    <a:gd name="connsiteX4" fmla="*/ 358928 w 1327709"/>
                    <a:gd name="connsiteY4" fmla="*/ 379091 h 391097"/>
                    <a:gd name="connsiteX5" fmla="*/ 9018 w 1327709"/>
                    <a:gd name="connsiteY5" fmla="*/ 37986 h 391097"/>
                    <a:gd name="connsiteX0" fmla="*/ 9018 w 1324216"/>
                    <a:gd name="connsiteY0" fmla="*/ 29003 h 382114"/>
                    <a:gd name="connsiteX1" fmla="*/ 721237 w 1324216"/>
                    <a:gd name="connsiteY1" fmla="*/ 24328 h 382114"/>
                    <a:gd name="connsiteX2" fmla="*/ 1058206 w 1324216"/>
                    <a:gd name="connsiteY2" fmla="*/ 78961 h 382114"/>
                    <a:gd name="connsiteX3" fmla="*/ 1321312 w 1324216"/>
                    <a:gd name="connsiteY3" fmla="*/ 192905 h 382114"/>
                    <a:gd name="connsiteX4" fmla="*/ 928810 w 1324216"/>
                    <a:gd name="connsiteY4" fmla="*/ 294620 h 382114"/>
                    <a:gd name="connsiteX5" fmla="*/ 358928 w 1324216"/>
                    <a:gd name="connsiteY5" fmla="*/ 370108 h 382114"/>
                    <a:gd name="connsiteX6" fmla="*/ 9018 w 1324216"/>
                    <a:gd name="connsiteY6" fmla="*/ 29003 h 382114"/>
                    <a:gd name="connsiteX0" fmla="*/ 9018 w 1324001"/>
                    <a:gd name="connsiteY0" fmla="*/ 76614 h 429725"/>
                    <a:gd name="connsiteX1" fmla="*/ 721237 w 1324001"/>
                    <a:gd name="connsiteY1" fmla="*/ 71939 h 429725"/>
                    <a:gd name="connsiteX2" fmla="*/ 1040954 w 1324001"/>
                    <a:gd name="connsiteY2" fmla="*/ 5802 h 429725"/>
                    <a:gd name="connsiteX3" fmla="*/ 1321312 w 1324001"/>
                    <a:gd name="connsiteY3" fmla="*/ 240516 h 429725"/>
                    <a:gd name="connsiteX4" fmla="*/ 928810 w 1324001"/>
                    <a:gd name="connsiteY4" fmla="*/ 342231 h 429725"/>
                    <a:gd name="connsiteX5" fmla="*/ 358928 w 1324001"/>
                    <a:gd name="connsiteY5" fmla="*/ 417719 h 429725"/>
                    <a:gd name="connsiteX6" fmla="*/ 9018 w 1324001"/>
                    <a:gd name="connsiteY6" fmla="*/ 76614 h 429725"/>
                    <a:gd name="connsiteX0" fmla="*/ 6330 w 1321313"/>
                    <a:gd name="connsiteY0" fmla="*/ 79511 h 432622"/>
                    <a:gd name="connsiteX1" fmla="*/ 649538 w 1321313"/>
                    <a:gd name="connsiteY1" fmla="*/ 40330 h 432622"/>
                    <a:gd name="connsiteX2" fmla="*/ 1038266 w 1321313"/>
                    <a:gd name="connsiteY2" fmla="*/ 8699 h 432622"/>
                    <a:gd name="connsiteX3" fmla="*/ 1318624 w 1321313"/>
                    <a:gd name="connsiteY3" fmla="*/ 243413 h 432622"/>
                    <a:gd name="connsiteX4" fmla="*/ 926122 w 1321313"/>
                    <a:gd name="connsiteY4" fmla="*/ 345128 h 432622"/>
                    <a:gd name="connsiteX5" fmla="*/ 356240 w 1321313"/>
                    <a:gd name="connsiteY5" fmla="*/ 420616 h 432622"/>
                    <a:gd name="connsiteX6" fmla="*/ 6330 w 1321313"/>
                    <a:gd name="connsiteY6" fmla="*/ 79511 h 432622"/>
                    <a:gd name="connsiteX0" fmla="*/ 16767 w 1331750"/>
                    <a:gd name="connsiteY0" fmla="*/ 79511 h 424365"/>
                    <a:gd name="connsiteX1" fmla="*/ 659975 w 1331750"/>
                    <a:gd name="connsiteY1" fmla="*/ 40330 h 424365"/>
                    <a:gd name="connsiteX2" fmla="*/ 1048703 w 1331750"/>
                    <a:gd name="connsiteY2" fmla="*/ 8699 h 424365"/>
                    <a:gd name="connsiteX3" fmla="*/ 1329061 w 1331750"/>
                    <a:gd name="connsiteY3" fmla="*/ 243413 h 424365"/>
                    <a:gd name="connsiteX4" fmla="*/ 936559 w 1331750"/>
                    <a:gd name="connsiteY4" fmla="*/ 345128 h 424365"/>
                    <a:gd name="connsiteX5" fmla="*/ 366677 w 1331750"/>
                    <a:gd name="connsiteY5" fmla="*/ 420616 h 424365"/>
                    <a:gd name="connsiteX6" fmla="*/ 203315 w 1331750"/>
                    <a:gd name="connsiteY6" fmla="*/ 224360 h 424365"/>
                    <a:gd name="connsiteX7" fmla="*/ 16767 w 1331750"/>
                    <a:gd name="connsiteY7" fmla="*/ 79511 h 424365"/>
                    <a:gd name="connsiteX0" fmla="*/ 16767 w 1331750"/>
                    <a:gd name="connsiteY0" fmla="*/ 79511 h 449347"/>
                    <a:gd name="connsiteX1" fmla="*/ 659975 w 1331750"/>
                    <a:gd name="connsiteY1" fmla="*/ 40330 h 449347"/>
                    <a:gd name="connsiteX2" fmla="*/ 1048703 w 1331750"/>
                    <a:gd name="connsiteY2" fmla="*/ 8699 h 449347"/>
                    <a:gd name="connsiteX3" fmla="*/ 1329061 w 1331750"/>
                    <a:gd name="connsiteY3" fmla="*/ 243413 h 449347"/>
                    <a:gd name="connsiteX4" fmla="*/ 936559 w 1331750"/>
                    <a:gd name="connsiteY4" fmla="*/ 345128 h 449347"/>
                    <a:gd name="connsiteX5" fmla="*/ 237280 w 1331750"/>
                    <a:gd name="connsiteY5" fmla="*/ 446495 h 449347"/>
                    <a:gd name="connsiteX6" fmla="*/ 203315 w 1331750"/>
                    <a:gd name="connsiteY6" fmla="*/ 224360 h 449347"/>
                    <a:gd name="connsiteX7" fmla="*/ 16767 w 1331750"/>
                    <a:gd name="connsiteY7" fmla="*/ 79511 h 449347"/>
                    <a:gd name="connsiteX0" fmla="*/ 16767 w 1331750"/>
                    <a:gd name="connsiteY0" fmla="*/ 79511 h 447003"/>
                    <a:gd name="connsiteX1" fmla="*/ 659975 w 1331750"/>
                    <a:gd name="connsiteY1" fmla="*/ 40330 h 447003"/>
                    <a:gd name="connsiteX2" fmla="*/ 1048703 w 1331750"/>
                    <a:gd name="connsiteY2" fmla="*/ 8699 h 447003"/>
                    <a:gd name="connsiteX3" fmla="*/ 1329061 w 1331750"/>
                    <a:gd name="connsiteY3" fmla="*/ 243413 h 447003"/>
                    <a:gd name="connsiteX4" fmla="*/ 746778 w 1331750"/>
                    <a:gd name="connsiteY4" fmla="*/ 284743 h 447003"/>
                    <a:gd name="connsiteX5" fmla="*/ 237280 w 1331750"/>
                    <a:gd name="connsiteY5" fmla="*/ 446495 h 447003"/>
                    <a:gd name="connsiteX6" fmla="*/ 203315 w 1331750"/>
                    <a:gd name="connsiteY6" fmla="*/ 224360 h 447003"/>
                    <a:gd name="connsiteX7" fmla="*/ 16767 w 1331750"/>
                    <a:gd name="connsiteY7" fmla="*/ 79511 h 447003"/>
                    <a:gd name="connsiteX0" fmla="*/ 16767 w 1331750"/>
                    <a:gd name="connsiteY0" fmla="*/ 79511 h 446777"/>
                    <a:gd name="connsiteX1" fmla="*/ 659975 w 1331750"/>
                    <a:gd name="connsiteY1" fmla="*/ 40330 h 446777"/>
                    <a:gd name="connsiteX2" fmla="*/ 1048703 w 1331750"/>
                    <a:gd name="connsiteY2" fmla="*/ 8699 h 446777"/>
                    <a:gd name="connsiteX3" fmla="*/ 1329061 w 1331750"/>
                    <a:gd name="connsiteY3" fmla="*/ 243413 h 446777"/>
                    <a:gd name="connsiteX4" fmla="*/ 746778 w 1331750"/>
                    <a:gd name="connsiteY4" fmla="*/ 284743 h 446777"/>
                    <a:gd name="connsiteX5" fmla="*/ 237280 w 1331750"/>
                    <a:gd name="connsiteY5" fmla="*/ 446495 h 446777"/>
                    <a:gd name="connsiteX6" fmla="*/ 203315 w 1331750"/>
                    <a:gd name="connsiteY6" fmla="*/ 224360 h 446777"/>
                    <a:gd name="connsiteX7" fmla="*/ 16767 w 1331750"/>
                    <a:gd name="connsiteY7" fmla="*/ 79511 h 446777"/>
                    <a:gd name="connsiteX0" fmla="*/ 16767 w 1331403"/>
                    <a:gd name="connsiteY0" fmla="*/ 203579 h 570845"/>
                    <a:gd name="connsiteX1" fmla="*/ 659975 w 1331403"/>
                    <a:gd name="connsiteY1" fmla="*/ 164398 h 570845"/>
                    <a:gd name="connsiteX2" fmla="*/ 1014197 w 1331403"/>
                    <a:gd name="connsiteY2" fmla="*/ 3371 h 570845"/>
                    <a:gd name="connsiteX3" fmla="*/ 1329061 w 1331403"/>
                    <a:gd name="connsiteY3" fmla="*/ 367481 h 570845"/>
                    <a:gd name="connsiteX4" fmla="*/ 746778 w 1331403"/>
                    <a:gd name="connsiteY4" fmla="*/ 408811 h 570845"/>
                    <a:gd name="connsiteX5" fmla="*/ 237280 w 1331403"/>
                    <a:gd name="connsiteY5" fmla="*/ 570563 h 570845"/>
                    <a:gd name="connsiteX6" fmla="*/ 203315 w 1331403"/>
                    <a:gd name="connsiteY6" fmla="*/ 348428 h 570845"/>
                    <a:gd name="connsiteX7" fmla="*/ 16767 w 1331403"/>
                    <a:gd name="connsiteY7" fmla="*/ 203579 h 570845"/>
                    <a:gd name="connsiteX0" fmla="*/ 16767 w 1343708"/>
                    <a:gd name="connsiteY0" fmla="*/ 200230 h 567496"/>
                    <a:gd name="connsiteX1" fmla="*/ 659975 w 1343708"/>
                    <a:gd name="connsiteY1" fmla="*/ 161049 h 567496"/>
                    <a:gd name="connsiteX2" fmla="*/ 1014197 w 1343708"/>
                    <a:gd name="connsiteY2" fmla="*/ 22 h 567496"/>
                    <a:gd name="connsiteX3" fmla="*/ 1100463 w 1343708"/>
                    <a:gd name="connsiteY3" fmla="*/ 215683 h 567496"/>
                    <a:gd name="connsiteX4" fmla="*/ 1329061 w 1343708"/>
                    <a:gd name="connsiteY4" fmla="*/ 364132 h 567496"/>
                    <a:gd name="connsiteX5" fmla="*/ 746778 w 1343708"/>
                    <a:gd name="connsiteY5" fmla="*/ 405462 h 567496"/>
                    <a:gd name="connsiteX6" fmla="*/ 237280 w 1343708"/>
                    <a:gd name="connsiteY6" fmla="*/ 567214 h 567496"/>
                    <a:gd name="connsiteX7" fmla="*/ 203315 w 1343708"/>
                    <a:gd name="connsiteY7" fmla="*/ 345079 h 567496"/>
                    <a:gd name="connsiteX8" fmla="*/ 16767 w 1343708"/>
                    <a:gd name="connsiteY8" fmla="*/ 200230 h 567496"/>
                    <a:gd name="connsiteX0" fmla="*/ 16767 w 1232054"/>
                    <a:gd name="connsiteY0" fmla="*/ 200230 h 567703"/>
                    <a:gd name="connsiteX1" fmla="*/ 659975 w 1232054"/>
                    <a:gd name="connsiteY1" fmla="*/ 161049 h 567703"/>
                    <a:gd name="connsiteX2" fmla="*/ 1014197 w 1232054"/>
                    <a:gd name="connsiteY2" fmla="*/ 22 h 567703"/>
                    <a:gd name="connsiteX3" fmla="*/ 1100463 w 1232054"/>
                    <a:gd name="connsiteY3" fmla="*/ 215683 h 567703"/>
                    <a:gd name="connsiteX4" fmla="*/ 1208292 w 1232054"/>
                    <a:gd name="connsiteY4" fmla="*/ 424517 h 567703"/>
                    <a:gd name="connsiteX5" fmla="*/ 746778 w 1232054"/>
                    <a:gd name="connsiteY5" fmla="*/ 405462 h 567703"/>
                    <a:gd name="connsiteX6" fmla="*/ 237280 w 1232054"/>
                    <a:gd name="connsiteY6" fmla="*/ 567214 h 567703"/>
                    <a:gd name="connsiteX7" fmla="*/ 203315 w 1232054"/>
                    <a:gd name="connsiteY7" fmla="*/ 345079 h 567703"/>
                    <a:gd name="connsiteX8" fmla="*/ 16767 w 1232054"/>
                    <a:gd name="connsiteY8" fmla="*/ 200230 h 567703"/>
                    <a:gd name="connsiteX0" fmla="*/ 16767 w 1268107"/>
                    <a:gd name="connsiteY0" fmla="*/ 200230 h 567703"/>
                    <a:gd name="connsiteX1" fmla="*/ 659975 w 1268107"/>
                    <a:gd name="connsiteY1" fmla="*/ 161049 h 567703"/>
                    <a:gd name="connsiteX2" fmla="*/ 1014197 w 1268107"/>
                    <a:gd name="connsiteY2" fmla="*/ 22 h 567703"/>
                    <a:gd name="connsiteX3" fmla="*/ 1100463 w 1268107"/>
                    <a:gd name="connsiteY3" fmla="*/ 215683 h 567703"/>
                    <a:gd name="connsiteX4" fmla="*/ 1208292 w 1268107"/>
                    <a:gd name="connsiteY4" fmla="*/ 424517 h 567703"/>
                    <a:gd name="connsiteX5" fmla="*/ 746778 w 1268107"/>
                    <a:gd name="connsiteY5" fmla="*/ 405462 h 567703"/>
                    <a:gd name="connsiteX6" fmla="*/ 237280 w 1268107"/>
                    <a:gd name="connsiteY6" fmla="*/ 567214 h 567703"/>
                    <a:gd name="connsiteX7" fmla="*/ 203315 w 1268107"/>
                    <a:gd name="connsiteY7" fmla="*/ 345079 h 567703"/>
                    <a:gd name="connsiteX8" fmla="*/ 16767 w 1268107"/>
                    <a:gd name="connsiteY8" fmla="*/ 200230 h 567703"/>
                    <a:gd name="connsiteX0" fmla="*/ 11315 w 1262655"/>
                    <a:gd name="connsiteY0" fmla="*/ 200228 h 567701"/>
                    <a:gd name="connsiteX1" fmla="*/ 551006 w 1262655"/>
                    <a:gd name="connsiteY1" fmla="*/ 169673 h 567701"/>
                    <a:gd name="connsiteX2" fmla="*/ 1008745 w 1262655"/>
                    <a:gd name="connsiteY2" fmla="*/ 20 h 567701"/>
                    <a:gd name="connsiteX3" fmla="*/ 1095011 w 1262655"/>
                    <a:gd name="connsiteY3" fmla="*/ 215681 h 567701"/>
                    <a:gd name="connsiteX4" fmla="*/ 1202840 w 1262655"/>
                    <a:gd name="connsiteY4" fmla="*/ 424515 h 567701"/>
                    <a:gd name="connsiteX5" fmla="*/ 741326 w 1262655"/>
                    <a:gd name="connsiteY5" fmla="*/ 405460 h 567701"/>
                    <a:gd name="connsiteX6" fmla="*/ 231828 w 1262655"/>
                    <a:gd name="connsiteY6" fmla="*/ 567212 h 567701"/>
                    <a:gd name="connsiteX7" fmla="*/ 197863 w 1262655"/>
                    <a:gd name="connsiteY7" fmla="*/ 345077 h 567701"/>
                    <a:gd name="connsiteX8" fmla="*/ 11315 w 1262655"/>
                    <a:gd name="connsiteY8" fmla="*/ 200228 h 567701"/>
                    <a:gd name="connsiteX0" fmla="*/ 167459 w 1418799"/>
                    <a:gd name="connsiteY0" fmla="*/ 200228 h 567372"/>
                    <a:gd name="connsiteX1" fmla="*/ 707150 w 1418799"/>
                    <a:gd name="connsiteY1" fmla="*/ 169673 h 567372"/>
                    <a:gd name="connsiteX2" fmla="*/ 1164889 w 1418799"/>
                    <a:gd name="connsiteY2" fmla="*/ 20 h 567372"/>
                    <a:gd name="connsiteX3" fmla="*/ 1251155 w 1418799"/>
                    <a:gd name="connsiteY3" fmla="*/ 215681 h 567372"/>
                    <a:gd name="connsiteX4" fmla="*/ 1358984 w 1418799"/>
                    <a:gd name="connsiteY4" fmla="*/ 424515 h 567372"/>
                    <a:gd name="connsiteX5" fmla="*/ 897470 w 1418799"/>
                    <a:gd name="connsiteY5" fmla="*/ 405460 h 567372"/>
                    <a:gd name="connsiteX6" fmla="*/ 387972 w 1418799"/>
                    <a:gd name="connsiteY6" fmla="*/ 567212 h 567372"/>
                    <a:gd name="connsiteX7" fmla="*/ 60 w 1418799"/>
                    <a:gd name="connsiteY7" fmla="*/ 371706 h 567372"/>
                    <a:gd name="connsiteX8" fmla="*/ 354007 w 1418799"/>
                    <a:gd name="connsiteY8" fmla="*/ 345077 h 567372"/>
                    <a:gd name="connsiteX9" fmla="*/ 167459 w 1418799"/>
                    <a:gd name="connsiteY9" fmla="*/ 200228 h 567372"/>
                    <a:gd name="connsiteX0" fmla="*/ 239999 w 1491339"/>
                    <a:gd name="connsiteY0" fmla="*/ 200228 h 567372"/>
                    <a:gd name="connsiteX1" fmla="*/ 779690 w 1491339"/>
                    <a:gd name="connsiteY1" fmla="*/ 169673 h 567372"/>
                    <a:gd name="connsiteX2" fmla="*/ 1237429 w 1491339"/>
                    <a:gd name="connsiteY2" fmla="*/ 20 h 567372"/>
                    <a:gd name="connsiteX3" fmla="*/ 1323695 w 1491339"/>
                    <a:gd name="connsiteY3" fmla="*/ 215681 h 567372"/>
                    <a:gd name="connsiteX4" fmla="*/ 1431524 w 1491339"/>
                    <a:gd name="connsiteY4" fmla="*/ 424515 h 567372"/>
                    <a:gd name="connsiteX5" fmla="*/ 970010 w 1491339"/>
                    <a:gd name="connsiteY5" fmla="*/ 405460 h 567372"/>
                    <a:gd name="connsiteX6" fmla="*/ 460512 w 1491339"/>
                    <a:gd name="connsiteY6" fmla="*/ 567212 h 567372"/>
                    <a:gd name="connsiteX7" fmla="*/ 72600 w 1491339"/>
                    <a:gd name="connsiteY7" fmla="*/ 371706 h 567372"/>
                    <a:gd name="connsiteX8" fmla="*/ 12479 w 1491339"/>
                    <a:gd name="connsiteY8" fmla="*/ 163922 h 567372"/>
                    <a:gd name="connsiteX9" fmla="*/ 239999 w 1491339"/>
                    <a:gd name="connsiteY9" fmla="*/ 200228 h 567372"/>
                    <a:gd name="connsiteX0" fmla="*/ 239538 w 1490878"/>
                    <a:gd name="connsiteY0" fmla="*/ 200259 h 567403"/>
                    <a:gd name="connsiteX1" fmla="*/ 727470 w 1490878"/>
                    <a:gd name="connsiteY1" fmla="*/ 83439 h 567403"/>
                    <a:gd name="connsiteX2" fmla="*/ 1236968 w 1490878"/>
                    <a:gd name="connsiteY2" fmla="*/ 51 h 567403"/>
                    <a:gd name="connsiteX3" fmla="*/ 1323234 w 1490878"/>
                    <a:gd name="connsiteY3" fmla="*/ 215712 h 567403"/>
                    <a:gd name="connsiteX4" fmla="*/ 1431063 w 1490878"/>
                    <a:gd name="connsiteY4" fmla="*/ 424546 h 567403"/>
                    <a:gd name="connsiteX5" fmla="*/ 969549 w 1490878"/>
                    <a:gd name="connsiteY5" fmla="*/ 405491 h 567403"/>
                    <a:gd name="connsiteX6" fmla="*/ 460051 w 1490878"/>
                    <a:gd name="connsiteY6" fmla="*/ 567243 h 567403"/>
                    <a:gd name="connsiteX7" fmla="*/ 72139 w 1490878"/>
                    <a:gd name="connsiteY7" fmla="*/ 371737 h 567403"/>
                    <a:gd name="connsiteX8" fmla="*/ 12018 w 1490878"/>
                    <a:gd name="connsiteY8" fmla="*/ 163953 h 567403"/>
                    <a:gd name="connsiteX9" fmla="*/ 239538 w 1490878"/>
                    <a:gd name="connsiteY9" fmla="*/ 200259 h 567403"/>
                    <a:gd name="connsiteX0" fmla="*/ 239538 w 1554415"/>
                    <a:gd name="connsiteY0" fmla="*/ 200259 h 567403"/>
                    <a:gd name="connsiteX1" fmla="*/ 727470 w 1554415"/>
                    <a:gd name="connsiteY1" fmla="*/ 83439 h 567403"/>
                    <a:gd name="connsiteX2" fmla="*/ 1236968 w 1554415"/>
                    <a:gd name="connsiteY2" fmla="*/ 51 h 567403"/>
                    <a:gd name="connsiteX3" fmla="*/ 1513015 w 1554415"/>
                    <a:gd name="connsiteY3" fmla="*/ 120821 h 567403"/>
                    <a:gd name="connsiteX4" fmla="*/ 1431063 w 1554415"/>
                    <a:gd name="connsiteY4" fmla="*/ 424546 h 567403"/>
                    <a:gd name="connsiteX5" fmla="*/ 969549 w 1554415"/>
                    <a:gd name="connsiteY5" fmla="*/ 405491 h 567403"/>
                    <a:gd name="connsiteX6" fmla="*/ 460051 w 1554415"/>
                    <a:gd name="connsiteY6" fmla="*/ 567243 h 567403"/>
                    <a:gd name="connsiteX7" fmla="*/ 72139 w 1554415"/>
                    <a:gd name="connsiteY7" fmla="*/ 371737 h 567403"/>
                    <a:gd name="connsiteX8" fmla="*/ 12018 w 1554415"/>
                    <a:gd name="connsiteY8" fmla="*/ 163953 h 567403"/>
                    <a:gd name="connsiteX9" fmla="*/ 239538 w 1554415"/>
                    <a:gd name="connsiteY9" fmla="*/ 200259 h 567403"/>
                    <a:gd name="connsiteX0" fmla="*/ 240666 w 1555543"/>
                    <a:gd name="connsiteY0" fmla="*/ 200227 h 567371"/>
                    <a:gd name="connsiteX1" fmla="*/ 849368 w 1555543"/>
                    <a:gd name="connsiteY1" fmla="*/ 178297 h 567371"/>
                    <a:gd name="connsiteX2" fmla="*/ 1238096 w 1555543"/>
                    <a:gd name="connsiteY2" fmla="*/ 19 h 567371"/>
                    <a:gd name="connsiteX3" fmla="*/ 1514143 w 1555543"/>
                    <a:gd name="connsiteY3" fmla="*/ 120789 h 567371"/>
                    <a:gd name="connsiteX4" fmla="*/ 1432191 w 1555543"/>
                    <a:gd name="connsiteY4" fmla="*/ 424514 h 567371"/>
                    <a:gd name="connsiteX5" fmla="*/ 970677 w 1555543"/>
                    <a:gd name="connsiteY5" fmla="*/ 405459 h 567371"/>
                    <a:gd name="connsiteX6" fmla="*/ 461179 w 1555543"/>
                    <a:gd name="connsiteY6" fmla="*/ 567211 h 567371"/>
                    <a:gd name="connsiteX7" fmla="*/ 73267 w 1555543"/>
                    <a:gd name="connsiteY7" fmla="*/ 371705 h 567371"/>
                    <a:gd name="connsiteX8" fmla="*/ 13146 w 1555543"/>
                    <a:gd name="connsiteY8" fmla="*/ 163921 h 567371"/>
                    <a:gd name="connsiteX9" fmla="*/ 240666 w 1555543"/>
                    <a:gd name="connsiteY9" fmla="*/ 200227 h 567371"/>
                    <a:gd name="connsiteX0" fmla="*/ 240666 w 1502352"/>
                    <a:gd name="connsiteY0" fmla="*/ 200227 h 567371"/>
                    <a:gd name="connsiteX1" fmla="*/ 849368 w 1502352"/>
                    <a:gd name="connsiteY1" fmla="*/ 178297 h 567371"/>
                    <a:gd name="connsiteX2" fmla="*/ 1238096 w 1502352"/>
                    <a:gd name="connsiteY2" fmla="*/ 19 h 567371"/>
                    <a:gd name="connsiteX3" fmla="*/ 1375986 w 1502352"/>
                    <a:gd name="connsiteY3" fmla="*/ 172548 h 567371"/>
                    <a:gd name="connsiteX4" fmla="*/ 1432191 w 1502352"/>
                    <a:gd name="connsiteY4" fmla="*/ 424514 h 567371"/>
                    <a:gd name="connsiteX5" fmla="*/ 970677 w 1502352"/>
                    <a:gd name="connsiteY5" fmla="*/ 405459 h 567371"/>
                    <a:gd name="connsiteX6" fmla="*/ 461179 w 1502352"/>
                    <a:gd name="connsiteY6" fmla="*/ 567211 h 567371"/>
                    <a:gd name="connsiteX7" fmla="*/ 73267 w 1502352"/>
                    <a:gd name="connsiteY7" fmla="*/ 371705 h 567371"/>
                    <a:gd name="connsiteX8" fmla="*/ 13146 w 1502352"/>
                    <a:gd name="connsiteY8" fmla="*/ 163921 h 567371"/>
                    <a:gd name="connsiteX9" fmla="*/ 240666 w 1502352"/>
                    <a:gd name="connsiteY9" fmla="*/ 200227 h 567371"/>
                    <a:gd name="connsiteX0" fmla="*/ 239572 w 1501258"/>
                    <a:gd name="connsiteY0" fmla="*/ 200242 h 567386"/>
                    <a:gd name="connsiteX1" fmla="*/ 731372 w 1501258"/>
                    <a:gd name="connsiteY1" fmla="*/ 109300 h 567386"/>
                    <a:gd name="connsiteX2" fmla="*/ 1237002 w 1501258"/>
                    <a:gd name="connsiteY2" fmla="*/ 34 h 567386"/>
                    <a:gd name="connsiteX3" fmla="*/ 1374892 w 1501258"/>
                    <a:gd name="connsiteY3" fmla="*/ 172563 h 567386"/>
                    <a:gd name="connsiteX4" fmla="*/ 1431097 w 1501258"/>
                    <a:gd name="connsiteY4" fmla="*/ 424529 h 567386"/>
                    <a:gd name="connsiteX5" fmla="*/ 969583 w 1501258"/>
                    <a:gd name="connsiteY5" fmla="*/ 405474 h 567386"/>
                    <a:gd name="connsiteX6" fmla="*/ 460085 w 1501258"/>
                    <a:gd name="connsiteY6" fmla="*/ 567226 h 567386"/>
                    <a:gd name="connsiteX7" fmla="*/ 72173 w 1501258"/>
                    <a:gd name="connsiteY7" fmla="*/ 371720 h 567386"/>
                    <a:gd name="connsiteX8" fmla="*/ 12052 w 1501258"/>
                    <a:gd name="connsiteY8" fmla="*/ 163936 h 567386"/>
                    <a:gd name="connsiteX9" fmla="*/ 239572 w 1501258"/>
                    <a:gd name="connsiteY9" fmla="*/ 200242 h 567386"/>
                    <a:gd name="connsiteX0" fmla="*/ 239572 w 1579808"/>
                    <a:gd name="connsiteY0" fmla="*/ 200242 h 567398"/>
                    <a:gd name="connsiteX1" fmla="*/ 731372 w 1579808"/>
                    <a:gd name="connsiteY1" fmla="*/ 109300 h 567398"/>
                    <a:gd name="connsiteX2" fmla="*/ 1237002 w 1579808"/>
                    <a:gd name="connsiteY2" fmla="*/ 34 h 567398"/>
                    <a:gd name="connsiteX3" fmla="*/ 1374892 w 1579808"/>
                    <a:gd name="connsiteY3" fmla="*/ 172563 h 567398"/>
                    <a:gd name="connsiteX4" fmla="*/ 1526744 w 1579808"/>
                    <a:gd name="connsiteY4" fmla="*/ 364144 h 567398"/>
                    <a:gd name="connsiteX5" fmla="*/ 969583 w 1579808"/>
                    <a:gd name="connsiteY5" fmla="*/ 405474 h 567398"/>
                    <a:gd name="connsiteX6" fmla="*/ 460085 w 1579808"/>
                    <a:gd name="connsiteY6" fmla="*/ 567226 h 567398"/>
                    <a:gd name="connsiteX7" fmla="*/ 72173 w 1579808"/>
                    <a:gd name="connsiteY7" fmla="*/ 371720 h 567398"/>
                    <a:gd name="connsiteX8" fmla="*/ 12052 w 1579808"/>
                    <a:gd name="connsiteY8" fmla="*/ 163936 h 567398"/>
                    <a:gd name="connsiteX9" fmla="*/ 239572 w 1579808"/>
                    <a:gd name="connsiteY9" fmla="*/ 200242 h 567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9808" h="567398">
                      <a:moveTo>
                        <a:pt x="239572" y="200242"/>
                      </a:moveTo>
                      <a:cubicBezTo>
                        <a:pt x="359459" y="191136"/>
                        <a:pt x="565134" y="142668"/>
                        <a:pt x="731372" y="109300"/>
                      </a:cubicBezTo>
                      <a:cubicBezTo>
                        <a:pt x="897610" y="75932"/>
                        <a:pt x="1144897" y="-1883"/>
                        <a:pt x="1237002" y="34"/>
                      </a:cubicBezTo>
                      <a:cubicBezTo>
                        <a:pt x="1329107" y="1951"/>
                        <a:pt x="1322415" y="111878"/>
                        <a:pt x="1374892" y="172563"/>
                      </a:cubicBezTo>
                      <a:cubicBezTo>
                        <a:pt x="1427369" y="233248"/>
                        <a:pt x="1690646" y="290820"/>
                        <a:pt x="1526744" y="364144"/>
                      </a:cubicBezTo>
                      <a:cubicBezTo>
                        <a:pt x="1449106" y="402962"/>
                        <a:pt x="1147360" y="371627"/>
                        <a:pt x="969583" y="405474"/>
                      </a:cubicBezTo>
                      <a:cubicBezTo>
                        <a:pt x="791806" y="439321"/>
                        <a:pt x="609653" y="572852"/>
                        <a:pt x="460085" y="567226"/>
                      </a:cubicBezTo>
                      <a:cubicBezTo>
                        <a:pt x="310517" y="561600"/>
                        <a:pt x="77834" y="408743"/>
                        <a:pt x="72173" y="371720"/>
                      </a:cubicBezTo>
                      <a:cubicBezTo>
                        <a:pt x="66512" y="334698"/>
                        <a:pt x="44537" y="198267"/>
                        <a:pt x="12052" y="163936"/>
                      </a:cubicBezTo>
                      <a:cubicBezTo>
                        <a:pt x="-46266" y="107085"/>
                        <a:pt x="119685" y="209348"/>
                        <a:pt x="239572" y="20024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66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9EE6501B-2547-4CE6-A0BC-46FE0421EA53}"/>
                  </a:ext>
                </a:extLst>
              </p:cNvPr>
              <p:cNvSpPr/>
              <p:nvPr/>
            </p:nvSpPr>
            <p:spPr>
              <a:xfrm>
                <a:off x="1728297" y="3239271"/>
                <a:ext cx="1284263" cy="34015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20BED2E2-7A8D-4765-B0A8-9D8EC552F2B8}"/>
                  </a:ext>
                </a:extLst>
              </p:cNvPr>
              <p:cNvGrpSpPr/>
              <p:nvPr/>
            </p:nvGrpSpPr>
            <p:grpSpPr>
              <a:xfrm>
                <a:off x="843319" y="2553136"/>
                <a:ext cx="819133" cy="1030909"/>
                <a:chOff x="843319" y="2553136"/>
                <a:chExt cx="819133" cy="1030909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38E839A3-B4A6-4E73-BEDA-6EA2EF23195B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973500" y="2647841"/>
                  <a:ext cx="688952" cy="936204"/>
                </a:xfrm>
                <a:custGeom>
                  <a:avLst/>
                  <a:gdLst>
                    <a:gd name="connsiteX0" fmla="*/ 636837 w 688952"/>
                    <a:gd name="connsiteY0" fmla="*/ 162177 h 936204"/>
                    <a:gd name="connsiteX1" fmla="*/ 669503 w 688952"/>
                    <a:gd name="connsiteY1" fmla="*/ 317488 h 936204"/>
                    <a:gd name="connsiteX2" fmla="*/ 688952 w 688952"/>
                    <a:gd name="connsiteY2" fmla="*/ 298039 h 936204"/>
                    <a:gd name="connsiteX3" fmla="*/ 658802 w 688952"/>
                    <a:gd name="connsiteY3" fmla="*/ 154697 h 936204"/>
                    <a:gd name="connsiteX4" fmla="*/ 250074 w 688952"/>
                    <a:gd name="connsiteY4" fmla="*/ 437833 h 936204"/>
                    <a:gd name="connsiteX5" fmla="*/ 253532 w 688952"/>
                    <a:gd name="connsiteY5" fmla="*/ 468014 h 936204"/>
                    <a:gd name="connsiteX6" fmla="*/ 257859 w 688952"/>
                    <a:gd name="connsiteY6" fmla="*/ 550188 h 936204"/>
                    <a:gd name="connsiteX7" fmla="*/ 257191 w 688952"/>
                    <a:gd name="connsiteY7" fmla="*/ 628676 h 936204"/>
                    <a:gd name="connsiteX8" fmla="*/ 251806 w 688952"/>
                    <a:gd name="connsiteY8" fmla="*/ 562299 h 936204"/>
                    <a:gd name="connsiteX9" fmla="*/ 249250 w 688952"/>
                    <a:gd name="connsiteY9" fmla="*/ 469698 h 936204"/>
                    <a:gd name="connsiteX10" fmla="*/ 576901 w 688952"/>
                    <a:gd name="connsiteY10" fmla="*/ 102586 h 936204"/>
                    <a:gd name="connsiteX11" fmla="*/ 616596 w 688952"/>
                    <a:gd name="connsiteY11" fmla="*/ 291317 h 936204"/>
                    <a:gd name="connsiteX12" fmla="*/ 622695 w 688952"/>
                    <a:gd name="connsiteY12" fmla="*/ 364296 h 936204"/>
                    <a:gd name="connsiteX13" fmla="*/ 645522 w 688952"/>
                    <a:gd name="connsiteY13" fmla="*/ 341469 h 936204"/>
                    <a:gd name="connsiteX14" fmla="*/ 640964 w 688952"/>
                    <a:gd name="connsiteY14" fmla="*/ 286938 h 936204"/>
                    <a:gd name="connsiteX15" fmla="*/ 600497 w 688952"/>
                    <a:gd name="connsiteY15" fmla="*/ 94551 h 936204"/>
                    <a:gd name="connsiteX16" fmla="*/ 495868 w 688952"/>
                    <a:gd name="connsiteY16" fmla="*/ 162177 h 936204"/>
                    <a:gd name="connsiteX17" fmla="*/ 532819 w 688952"/>
                    <a:gd name="connsiteY17" fmla="*/ 337858 h 936204"/>
                    <a:gd name="connsiteX18" fmla="*/ 541790 w 688952"/>
                    <a:gd name="connsiteY18" fmla="*/ 445202 h 936204"/>
                    <a:gd name="connsiteX19" fmla="*/ 563038 w 688952"/>
                    <a:gd name="connsiteY19" fmla="*/ 423953 h 936204"/>
                    <a:gd name="connsiteX20" fmla="*/ 555501 w 688952"/>
                    <a:gd name="connsiteY20" fmla="*/ 333781 h 936204"/>
                    <a:gd name="connsiteX21" fmla="*/ 517833 w 688952"/>
                    <a:gd name="connsiteY21" fmla="*/ 154697 h 936204"/>
                    <a:gd name="connsiteX22" fmla="*/ 441510 w 688952"/>
                    <a:gd name="connsiteY22" fmla="*/ 0 h 936204"/>
                    <a:gd name="connsiteX23" fmla="*/ 405332 w 688952"/>
                    <a:gd name="connsiteY23" fmla="*/ 159614 h 936204"/>
                    <a:gd name="connsiteX24" fmla="*/ 390643 w 688952"/>
                    <a:gd name="connsiteY24" fmla="*/ 272366 h 936204"/>
                    <a:gd name="connsiteX25" fmla="*/ 382661 w 688952"/>
                    <a:gd name="connsiteY25" fmla="*/ 275085 h 936204"/>
                    <a:gd name="connsiteX26" fmla="*/ 387628 w 688952"/>
                    <a:gd name="connsiteY26" fmla="*/ 295511 h 936204"/>
                    <a:gd name="connsiteX27" fmla="*/ 384294 w 688952"/>
                    <a:gd name="connsiteY27" fmla="*/ 321107 h 936204"/>
                    <a:gd name="connsiteX28" fmla="*/ 382245 w 688952"/>
                    <a:gd name="connsiteY28" fmla="*/ 360000 h 936204"/>
                    <a:gd name="connsiteX29" fmla="*/ 371439 w 688952"/>
                    <a:gd name="connsiteY29" fmla="*/ 299236 h 936204"/>
                    <a:gd name="connsiteX30" fmla="*/ 361950 w 688952"/>
                    <a:gd name="connsiteY30" fmla="*/ 260213 h 936204"/>
                    <a:gd name="connsiteX31" fmla="*/ 377655 w 688952"/>
                    <a:gd name="connsiteY31" fmla="*/ 171899 h 936204"/>
                    <a:gd name="connsiteX32" fmla="*/ 401221 w 688952"/>
                    <a:gd name="connsiteY32" fmla="*/ 74976 h 936204"/>
                    <a:gd name="connsiteX33" fmla="*/ 376868 w 688952"/>
                    <a:gd name="connsiteY33" fmla="*/ 66684 h 936204"/>
                    <a:gd name="connsiteX34" fmla="*/ 352844 w 688952"/>
                    <a:gd name="connsiteY34" fmla="*/ 165483 h 936204"/>
                    <a:gd name="connsiteX35" fmla="*/ 343187 w 688952"/>
                    <a:gd name="connsiteY35" fmla="*/ 219786 h 936204"/>
                    <a:gd name="connsiteX36" fmla="*/ 331161 w 688952"/>
                    <a:gd name="connsiteY36" fmla="*/ 223881 h 936204"/>
                    <a:gd name="connsiteX37" fmla="*/ 337686 w 688952"/>
                    <a:gd name="connsiteY37" fmla="*/ 250718 h 936204"/>
                    <a:gd name="connsiteX38" fmla="*/ 335105 w 688952"/>
                    <a:gd name="connsiteY38" fmla="*/ 265234 h 936204"/>
                    <a:gd name="connsiteX39" fmla="*/ 318308 w 688952"/>
                    <a:gd name="connsiteY39" fmla="*/ 466196 h 936204"/>
                    <a:gd name="connsiteX40" fmla="*/ 318462 w 688952"/>
                    <a:gd name="connsiteY40" fmla="*/ 484308 h 936204"/>
                    <a:gd name="connsiteX41" fmla="*/ 309792 w 688952"/>
                    <a:gd name="connsiteY41" fmla="*/ 403156 h 936204"/>
                    <a:gd name="connsiteX42" fmla="*/ 280407 w 688952"/>
                    <a:gd name="connsiteY42" fmla="*/ 268657 h 936204"/>
                    <a:gd name="connsiteX43" fmla="*/ 261533 w 688952"/>
                    <a:gd name="connsiteY43" fmla="*/ 275085 h 936204"/>
                    <a:gd name="connsiteX44" fmla="*/ 304512 w 688952"/>
                    <a:gd name="connsiteY44" fmla="*/ 674314 h 936204"/>
                    <a:gd name="connsiteX45" fmla="*/ 303523 w 688952"/>
                    <a:gd name="connsiteY45" fmla="*/ 683469 h 936204"/>
                    <a:gd name="connsiteX46" fmla="*/ 324233 w 688952"/>
                    <a:gd name="connsiteY46" fmla="*/ 662758 h 936204"/>
                    <a:gd name="connsiteX47" fmla="*/ 324252 w 688952"/>
                    <a:gd name="connsiteY47" fmla="*/ 639802 h 936204"/>
                    <a:gd name="connsiteX48" fmla="*/ 325745 w 688952"/>
                    <a:gd name="connsiteY48" fmla="*/ 661246 h 936204"/>
                    <a:gd name="connsiteX49" fmla="*/ 351627 w 688952"/>
                    <a:gd name="connsiteY49" fmla="*/ 635364 h 936204"/>
                    <a:gd name="connsiteX50" fmla="*/ 344618 w 688952"/>
                    <a:gd name="connsiteY50" fmla="*/ 565505 h 936204"/>
                    <a:gd name="connsiteX51" fmla="*/ 348976 w 688952"/>
                    <a:gd name="connsiteY51" fmla="*/ 368200 h 936204"/>
                    <a:gd name="connsiteX52" fmla="*/ 354116 w 688952"/>
                    <a:gd name="connsiteY52" fmla="*/ 323328 h 936204"/>
                    <a:gd name="connsiteX53" fmla="*/ 365270 w 688952"/>
                    <a:gd name="connsiteY53" fmla="*/ 386049 h 936204"/>
                    <a:gd name="connsiteX54" fmla="*/ 378987 w 688952"/>
                    <a:gd name="connsiteY54" fmla="*/ 550188 h 936204"/>
                    <a:gd name="connsiteX55" fmla="*/ 376641 w 688952"/>
                    <a:gd name="connsiteY55" fmla="*/ 610351 h 936204"/>
                    <a:gd name="connsiteX56" fmla="*/ 410329 w 688952"/>
                    <a:gd name="connsiteY56" fmla="*/ 576662 h 936204"/>
                    <a:gd name="connsiteX57" fmla="*/ 406864 w 688952"/>
                    <a:gd name="connsiteY57" fmla="*/ 535874 h 936204"/>
                    <a:gd name="connsiteX58" fmla="*/ 407857 w 688952"/>
                    <a:gd name="connsiteY58" fmla="*/ 389180 h 936204"/>
                    <a:gd name="connsiteX59" fmla="*/ 414412 w 688952"/>
                    <a:gd name="connsiteY59" fmla="*/ 426040 h 936204"/>
                    <a:gd name="connsiteX60" fmla="*/ 425754 w 688952"/>
                    <a:gd name="connsiteY60" fmla="*/ 540575 h 936204"/>
                    <a:gd name="connsiteX61" fmla="*/ 425893 w 688952"/>
                    <a:gd name="connsiteY61" fmla="*/ 561099 h 936204"/>
                    <a:gd name="connsiteX62" fmla="*/ 445411 w 688952"/>
                    <a:gd name="connsiteY62" fmla="*/ 541580 h 936204"/>
                    <a:gd name="connsiteX63" fmla="*/ 445465 w 688952"/>
                    <a:gd name="connsiteY63" fmla="*/ 539291 h 936204"/>
                    <a:gd name="connsiteX64" fmla="*/ 420154 w 688952"/>
                    <a:gd name="connsiteY64" fmla="*/ 345228 h 936204"/>
                    <a:gd name="connsiteX65" fmla="*/ 413705 w 688952"/>
                    <a:gd name="connsiteY65" fmla="*/ 318705 h 936204"/>
                    <a:gd name="connsiteX66" fmla="*/ 423662 w 688952"/>
                    <a:gd name="connsiteY66" fmla="*/ 218154 h 936204"/>
                    <a:gd name="connsiteX67" fmla="*/ 440714 w 688952"/>
                    <a:gd name="connsiteY67" fmla="*/ 122257 h 936204"/>
                    <a:gd name="connsiteX68" fmla="*/ 458766 w 688952"/>
                    <a:gd name="connsiteY68" fmla="*/ 196500 h 936204"/>
                    <a:gd name="connsiteX69" fmla="*/ 484377 w 688952"/>
                    <a:gd name="connsiteY69" fmla="*/ 362825 h 936204"/>
                    <a:gd name="connsiteX70" fmla="*/ 490402 w 688952"/>
                    <a:gd name="connsiteY70" fmla="*/ 496589 h 936204"/>
                    <a:gd name="connsiteX71" fmla="*/ 515426 w 688952"/>
                    <a:gd name="connsiteY71" fmla="*/ 471565 h 936204"/>
                    <a:gd name="connsiteX72" fmla="*/ 499995 w 688952"/>
                    <a:gd name="connsiteY72" fmla="*/ 286938 h 936204"/>
                    <a:gd name="connsiteX73" fmla="*/ 459528 w 688952"/>
                    <a:gd name="connsiteY73" fmla="*/ 94551 h 936204"/>
                    <a:gd name="connsiteX74" fmla="*/ 445704 w 688952"/>
                    <a:gd name="connsiteY74" fmla="*/ 99259 h 936204"/>
                    <a:gd name="connsiteX75" fmla="*/ 467673 w 688952"/>
                    <a:gd name="connsiteY75" fmla="*/ 8908 h 936204"/>
                    <a:gd name="connsiteX76" fmla="*/ 211237 w 688952"/>
                    <a:gd name="connsiteY76" fmla="*/ 228836 h 936204"/>
                    <a:gd name="connsiteX77" fmla="*/ 215460 w 688952"/>
                    <a:gd name="connsiteY77" fmla="*/ 246204 h 936204"/>
                    <a:gd name="connsiteX78" fmla="*/ 209413 w 688952"/>
                    <a:gd name="connsiteY78" fmla="*/ 272883 h 936204"/>
                    <a:gd name="connsiteX79" fmla="*/ 193477 w 688952"/>
                    <a:gd name="connsiteY79" fmla="*/ 395212 h 936204"/>
                    <a:gd name="connsiteX80" fmla="*/ 190027 w 688952"/>
                    <a:gd name="connsiteY80" fmla="*/ 436486 h 936204"/>
                    <a:gd name="connsiteX81" fmla="*/ 187616 w 688952"/>
                    <a:gd name="connsiteY81" fmla="*/ 482258 h 936204"/>
                    <a:gd name="connsiteX82" fmla="*/ 187486 w 688952"/>
                    <a:gd name="connsiteY82" fmla="*/ 466898 h 936204"/>
                    <a:gd name="connsiteX83" fmla="*/ 190027 w 688952"/>
                    <a:gd name="connsiteY83" fmla="*/ 436486 h 936204"/>
                    <a:gd name="connsiteX84" fmla="*/ 191336 w 688952"/>
                    <a:gd name="connsiteY84" fmla="*/ 411646 h 936204"/>
                    <a:gd name="connsiteX85" fmla="*/ 193477 w 688952"/>
                    <a:gd name="connsiteY85" fmla="*/ 395212 h 936204"/>
                    <a:gd name="connsiteX86" fmla="*/ 203961 w 688952"/>
                    <a:gd name="connsiteY86" fmla="*/ 269754 h 936204"/>
                    <a:gd name="connsiteX87" fmla="*/ 285218 w 688952"/>
                    <a:gd name="connsiteY87" fmla="*/ 0 h 936204"/>
                    <a:gd name="connsiteX88" fmla="*/ 259409 w 688952"/>
                    <a:gd name="connsiteY88" fmla="*/ 106138 h 936204"/>
                    <a:gd name="connsiteX89" fmla="*/ 253367 w 688952"/>
                    <a:gd name="connsiteY89" fmla="*/ 140115 h 936204"/>
                    <a:gd name="connsiteX90" fmla="*/ 240500 w 688952"/>
                    <a:gd name="connsiteY90" fmla="*/ 135733 h 936204"/>
                    <a:gd name="connsiteX91" fmla="*/ 221397 w 688952"/>
                    <a:gd name="connsiteY91" fmla="*/ 220011 h 936204"/>
                    <a:gd name="connsiteX92" fmla="*/ 212253 w 688952"/>
                    <a:gd name="connsiteY92" fmla="*/ 223124 h 936204"/>
                    <a:gd name="connsiteX93" fmla="*/ 221363 w 688952"/>
                    <a:gd name="connsiteY93" fmla="*/ 171898 h 936204"/>
                    <a:gd name="connsiteX94" fmla="*/ 244929 w 688952"/>
                    <a:gd name="connsiteY94" fmla="*/ 74976 h 936204"/>
                    <a:gd name="connsiteX95" fmla="*/ 220576 w 688952"/>
                    <a:gd name="connsiteY95" fmla="*/ 66684 h 936204"/>
                    <a:gd name="connsiteX96" fmla="*/ 196552 w 688952"/>
                    <a:gd name="connsiteY96" fmla="*/ 165483 h 936204"/>
                    <a:gd name="connsiteX97" fmla="*/ 191270 w 688952"/>
                    <a:gd name="connsiteY97" fmla="*/ 195182 h 936204"/>
                    <a:gd name="connsiteX98" fmla="*/ 184956 w 688952"/>
                    <a:gd name="connsiteY98" fmla="*/ 193032 h 936204"/>
                    <a:gd name="connsiteX99" fmla="*/ 141359 w 688952"/>
                    <a:gd name="connsiteY99" fmla="*/ 708676 h 936204"/>
                    <a:gd name="connsiteX100" fmla="*/ 160508 w 688952"/>
                    <a:gd name="connsiteY100" fmla="*/ 826483 h 936204"/>
                    <a:gd name="connsiteX101" fmla="*/ 180486 w 688952"/>
                    <a:gd name="connsiteY101" fmla="*/ 806505 h 936204"/>
                    <a:gd name="connsiteX102" fmla="*/ 159539 w 688952"/>
                    <a:gd name="connsiteY102" fmla="*/ 663890 h 936204"/>
                    <a:gd name="connsiteX103" fmla="*/ 160989 w 688952"/>
                    <a:gd name="connsiteY103" fmla="*/ 452112 h 936204"/>
                    <a:gd name="connsiteX104" fmla="*/ 164264 w 688952"/>
                    <a:gd name="connsiteY104" fmla="*/ 423526 h 936204"/>
                    <a:gd name="connsiteX105" fmla="*/ 162016 w 688952"/>
                    <a:gd name="connsiteY105" fmla="*/ 466196 h 936204"/>
                    <a:gd name="connsiteX106" fmla="*/ 169838 w 688952"/>
                    <a:gd name="connsiteY106" fmla="*/ 666790 h 936204"/>
                    <a:gd name="connsiteX107" fmla="*/ 190862 w 688952"/>
                    <a:gd name="connsiteY107" fmla="*/ 796129 h 936204"/>
                    <a:gd name="connsiteX108" fmla="*/ 227229 w 688952"/>
                    <a:gd name="connsiteY108" fmla="*/ 759762 h 936204"/>
                    <a:gd name="connsiteX109" fmla="*/ 222257 w 688952"/>
                    <a:gd name="connsiteY109" fmla="*/ 731875 h 936204"/>
                    <a:gd name="connsiteX110" fmla="*/ 225163 w 688952"/>
                    <a:gd name="connsiteY110" fmla="*/ 323184 h 936204"/>
                    <a:gd name="connsiteX111" fmla="*/ 228971 w 688952"/>
                    <a:gd name="connsiteY111" fmla="*/ 301769 h 936204"/>
                    <a:gd name="connsiteX112" fmla="*/ 229654 w 688952"/>
                    <a:gd name="connsiteY112" fmla="*/ 304577 h 936204"/>
                    <a:gd name="connsiteX113" fmla="*/ 229800 w 688952"/>
                    <a:gd name="connsiteY113" fmla="*/ 305402 h 936204"/>
                    <a:gd name="connsiteX114" fmla="*/ 228001 w 688952"/>
                    <a:gd name="connsiteY114" fmla="*/ 321107 h 936204"/>
                    <a:gd name="connsiteX115" fmla="*/ 240605 w 688952"/>
                    <a:gd name="connsiteY115" fmla="*/ 724782 h 936204"/>
                    <a:gd name="connsiteX116" fmla="*/ 243997 w 688952"/>
                    <a:gd name="connsiteY116" fmla="*/ 742994 h 936204"/>
                    <a:gd name="connsiteX117" fmla="*/ 272640 w 688952"/>
                    <a:gd name="connsiteY117" fmla="*/ 714351 h 936204"/>
                    <a:gd name="connsiteX118" fmla="*/ 279065 w 688952"/>
                    <a:gd name="connsiteY118" fmla="*/ 549604 h 936204"/>
                    <a:gd name="connsiteX119" fmla="*/ 265080 w 688952"/>
                    <a:gd name="connsiteY119" fmla="*/ 382286 h 936204"/>
                    <a:gd name="connsiteX120" fmla="*/ 255506 w 688952"/>
                    <a:gd name="connsiteY120" fmla="*/ 328452 h 936204"/>
                    <a:gd name="connsiteX121" fmla="*/ 259029 w 688952"/>
                    <a:gd name="connsiteY121" fmla="*/ 284202 h 936204"/>
                    <a:gd name="connsiteX122" fmla="*/ 311381 w 688952"/>
                    <a:gd name="connsiteY122" fmla="*/ 8908 h 936204"/>
                    <a:gd name="connsiteX123" fmla="*/ 50661 w 688952"/>
                    <a:gd name="connsiteY123" fmla="*/ 193032 h 936204"/>
                    <a:gd name="connsiteX124" fmla="*/ 34640 w 688952"/>
                    <a:gd name="connsiteY124" fmla="*/ 878331 h 936204"/>
                    <a:gd name="connsiteX125" fmla="*/ 50787 w 688952"/>
                    <a:gd name="connsiteY125" fmla="*/ 936204 h 936204"/>
                    <a:gd name="connsiteX126" fmla="*/ 68676 w 688952"/>
                    <a:gd name="connsiteY126" fmla="*/ 918316 h 936204"/>
                    <a:gd name="connsiteX127" fmla="*/ 55875 w 688952"/>
                    <a:gd name="connsiteY127" fmla="*/ 872436 h 936204"/>
                    <a:gd name="connsiteX128" fmla="*/ 71586 w 688952"/>
                    <a:gd name="connsiteY128" fmla="*/ 200157 h 936204"/>
                    <a:gd name="connsiteX129" fmla="*/ 106204 w 688952"/>
                    <a:gd name="connsiteY129" fmla="*/ 135733 h 936204"/>
                    <a:gd name="connsiteX130" fmla="*/ 88994 w 688952"/>
                    <a:gd name="connsiteY130" fmla="*/ 871937 h 936204"/>
                    <a:gd name="connsiteX131" fmla="*/ 94679 w 688952"/>
                    <a:gd name="connsiteY131" fmla="*/ 892312 h 936204"/>
                    <a:gd name="connsiteX132" fmla="*/ 113896 w 688952"/>
                    <a:gd name="connsiteY132" fmla="*/ 873095 h 936204"/>
                    <a:gd name="connsiteX133" fmla="*/ 111806 w 688952"/>
                    <a:gd name="connsiteY133" fmla="*/ 865605 h 936204"/>
                    <a:gd name="connsiteX134" fmla="*/ 128684 w 688952"/>
                    <a:gd name="connsiteY134" fmla="*/ 143388 h 936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688952" h="936204">
                      <a:moveTo>
                        <a:pt x="636837" y="162177"/>
                      </a:moveTo>
                      <a:lnTo>
                        <a:pt x="669503" y="317488"/>
                      </a:lnTo>
                      <a:lnTo>
                        <a:pt x="688952" y="298039"/>
                      </a:lnTo>
                      <a:lnTo>
                        <a:pt x="658802" y="154697"/>
                      </a:lnTo>
                      <a:close/>
                      <a:moveTo>
                        <a:pt x="250074" y="437833"/>
                      </a:moveTo>
                      <a:lnTo>
                        <a:pt x="253532" y="468014"/>
                      </a:lnTo>
                      <a:cubicBezTo>
                        <a:pt x="255816" y="495386"/>
                        <a:pt x="257256" y="522794"/>
                        <a:pt x="257859" y="550188"/>
                      </a:cubicBezTo>
                      <a:lnTo>
                        <a:pt x="257191" y="628676"/>
                      </a:lnTo>
                      <a:lnTo>
                        <a:pt x="251806" y="562299"/>
                      </a:lnTo>
                      <a:cubicBezTo>
                        <a:pt x="250132" y="531489"/>
                        <a:pt x="249279" y="500608"/>
                        <a:pt x="249250" y="469698"/>
                      </a:cubicBezTo>
                      <a:close/>
                      <a:moveTo>
                        <a:pt x="576901" y="102586"/>
                      </a:moveTo>
                      <a:cubicBezTo>
                        <a:pt x="594125" y="164820"/>
                        <a:pt x="607338" y="227878"/>
                        <a:pt x="616596" y="291317"/>
                      </a:cubicBezTo>
                      <a:lnTo>
                        <a:pt x="622695" y="364296"/>
                      </a:lnTo>
                      <a:lnTo>
                        <a:pt x="645522" y="341469"/>
                      </a:lnTo>
                      <a:lnTo>
                        <a:pt x="640964" y="286938"/>
                      </a:lnTo>
                      <a:cubicBezTo>
                        <a:pt x="631526" y="222270"/>
                        <a:pt x="618056" y="157991"/>
                        <a:pt x="600497" y="94551"/>
                      </a:cubicBezTo>
                      <a:close/>
                      <a:moveTo>
                        <a:pt x="495868" y="162177"/>
                      </a:moveTo>
                      <a:cubicBezTo>
                        <a:pt x="511901" y="220108"/>
                        <a:pt x="524201" y="278805"/>
                        <a:pt x="532819" y="337858"/>
                      </a:cubicBezTo>
                      <a:lnTo>
                        <a:pt x="541790" y="445202"/>
                      </a:lnTo>
                      <a:lnTo>
                        <a:pt x="563038" y="423953"/>
                      </a:lnTo>
                      <a:lnTo>
                        <a:pt x="555501" y="333781"/>
                      </a:lnTo>
                      <a:cubicBezTo>
                        <a:pt x="546716" y="273584"/>
                        <a:pt x="534177" y="213750"/>
                        <a:pt x="517833" y="154697"/>
                      </a:cubicBezTo>
                      <a:close/>
                      <a:moveTo>
                        <a:pt x="441510" y="0"/>
                      </a:moveTo>
                      <a:cubicBezTo>
                        <a:pt x="426910" y="52752"/>
                        <a:pt x="414859" y="106026"/>
                        <a:pt x="405332" y="159614"/>
                      </a:cubicBezTo>
                      <a:lnTo>
                        <a:pt x="390643" y="272366"/>
                      </a:lnTo>
                      <a:lnTo>
                        <a:pt x="382661" y="275085"/>
                      </a:lnTo>
                      <a:lnTo>
                        <a:pt x="387628" y="295511"/>
                      </a:lnTo>
                      <a:lnTo>
                        <a:pt x="384294" y="321107"/>
                      </a:lnTo>
                      <a:lnTo>
                        <a:pt x="382245" y="360000"/>
                      </a:lnTo>
                      <a:lnTo>
                        <a:pt x="371439" y="299236"/>
                      </a:lnTo>
                      <a:lnTo>
                        <a:pt x="361950" y="260213"/>
                      </a:lnTo>
                      <a:lnTo>
                        <a:pt x="377655" y="171899"/>
                      </a:lnTo>
                      <a:cubicBezTo>
                        <a:pt x="384480" y="139416"/>
                        <a:pt x="392334" y="107090"/>
                        <a:pt x="401221" y="74976"/>
                      </a:cubicBezTo>
                      <a:lnTo>
                        <a:pt x="376868" y="66684"/>
                      </a:lnTo>
                      <a:cubicBezTo>
                        <a:pt x="367808" y="99420"/>
                        <a:pt x="359803" y="132372"/>
                        <a:pt x="352844" y="165483"/>
                      </a:cubicBezTo>
                      <a:lnTo>
                        <a:pt x="343187" y="219786"/>
                      </a:lnTo>
                      <a:lnTo>
                        <a:pt x="331161" y="223881"/>
                      </a:lnTo>
                      <a:lnTo>
                        <a:pt x="337686" y="250718"/>
                      </a:lnTo>
                      <a:lnTo>
                        <a:pt x="335105" y="265234"/>
                      </a:lnTo>
                      <a:cubicBezTo>
                        <a:pt x="325364" y="331974"/>
                        <a:pt x="319785" y="399116"/>
                        <a:pt x="318308" y="466196"/>
                      </a:cubicBezTo>
                      <a:lnTo>
                        <a:pt x="318462" y="484308"/>
                      </a:lnTo>
                      <a:lnTo>
                        <a:pt x="309792" y="403156"/>
                      </a:lnTo>
                      <a:cubicBezTo>
                        <a:pt x="302481" y="357970"/>
                        <a:pt x="292696" y="313057"/>
                        <a:pt x="280407" y="268657"/>
                      </a:cubicBezTo>
                      <a:lnTo>
                        <a:pt x="261533" y="275085"/>
                      </a:lnTo>
                      <a:cubicBezTo>
                        <a:pt x="297696" y="405751"/>
                        <a:pt x="311757" y="540952"/>
                        <a:pt x="304512" y="674314"/>
                      </a:cubicBezTo>
                      <a:lnTo>
                        <a:pt x="303523" y="683469"/>
                      </a:lnTo>
                      <a:lnTo>
                        <a:pt x="324233" y="662758"/>
                      </a:lnTo>
                      <a:lnTo>
                        <a:pt x="324252" y="639802"/>
                      </a:lnTo>
                      <a:lnTo>
                        <a:pt x="325745" y="661246"/>
                      </a:lnTo>
                      <a:lnTo>
                        <a:pt x="351627" y="635364"/>
                      </a:lnTo>
                      <a:lnTo>
                        <a:pt x="344618" y="565505"/>
                      </a:lnTo>
                      <a:cubicBezTo>
                        <a:pt x="342055" y="499873"/>
                        <a:pt x="343489" y="433953"/>
                        <a:pt x="348976" y="368200"/>
                      </a:cubicBezTo>
                      <a:lnTo>
                        <a:pt x="354116" y="323328"/>
                      </a:lnTo>
                      <a:lnTo>
                        <a:pt x="365270" y="386049"/>
                      </a:lnTo>
                      <a:cubicBezTo>
                        <a:pt x="373225" y="440560"/>
                        <a:pt x="377782" y="495399"/>
                        <a:pt x="378987" y="550188"/>
                      </a:cubicBezTo>
                      <a:lnTo>
                        <a:pt x="376641" y="610351"/>
                      </a:lnTo>
                      <a:lnTo>
                        <a:pt x="410329" y="576662"/>
                      </a:lnTo>
                      <a:lnTo>
                        <a:pt x="406864" y="535874"/>
                      </a:lnTo>
                      <a:lnTo>
                        <a:pt x="407857" y="389180"/>
                      </a:lnTo>
                      <a:lnTo>
                        <a:pt x="414412" y="426040"/>
                      </a:lnTo>
                      <a:cubicBezTo>
                        <a:pt x="419966" y="464096"/>
                        <a:pt x="423740" y="502324"/>
                        <a:pt x="425754" y="540575"/>
                      </a:cubicBezTo>
                      <a:lnTo>
                        <a:pt x="425893" y="561099"/>
                      </a:lnTo>
                      <a:lnTo>
                        <a:pt x="445411" y="541580"/>
                      </a:lnTo>
                      <a:lnTo>
                        <a:pt x="445465" y="539291"/>
                      </a:lnTo>
                      <a:cubicBezTo>
                        <a:pt x="442044" y="474304"/>
                        <a:pt x="433636" y="409382"/>
                        <a:pt x="420154" y="345228"/>
                      </a:cubicBezTo>
                      <a:lnTo>
                        <a:pt x="413705" y="318705"/>
                      </a:lnTo>
                      <a:lnTo>
                        <a:pt x="423662" y="218154"/>
                      </a:lnTo>
                      <a:lnTo>
                        <a:pt x="440714" y="122257"/>
                      </a:lnTo>
                      <a:lnTo>
                        <a:pt x="458766" y="196500"/>
                      </a:lnTo>
                      <a:cubicBezTo>
                        <a:pt x="470340" y="251579"/>
                        <a:pt x="478865" y="307119"/>
                        <a:pt x="484377" y="362825"/>
                      </a:cubicBezTo>
                      <a:lnTo>
                        <a:pt x="490402" y="496589"/>
                      </a:lnTo>
                      <a:lnTo>
                        <a:pt x="515426" y="471565"/>
                      </a:lnTo>
                      <a:lnTo>
                        <a:pt x="499995" y="286938"/>
                      </a:lnTo>
                      <a:cubicBezTo>
                        <a:pt x="490557" y="222270"/>
                        <a:pt x="477087" y="157991"/>
                        <a:pt x="459528" y="94551"/>
                      </a:cubicBezTo>
                      <a:lnTo>
                        <a:pt x="445704" y="99259"/>
                      </a:lnTo>
                      <a:lnTo>
                        <a:pt x="467673" y="8908"/>
                      </a:lnTo>
                      <a:close/>
                      <a:moveTo>
                        <a:pt x="211237" y="228836"/>
                      </a:moveTo>
                      <a:lnTo>
                        <a:pt x="215460" y="246204"/>
                      </a:lnTo>
                      <a:lnTo>
                        <a:pt x="209413" y="272883"/>
                      </a:lnTo>
                      <a:lnTo>
                        <a:pt x="193477" y="395212"/>
                      </a:lnTo>
                      <a:lnTo>
                        <a:pt x="190027" y="436486"/>
                      </a:lnTo>
                      <a:lnTo>
                        <a:pt x="187616" y="482258"/>
                      </a:lnTo>
                      <a:lnTo>
                        <a:pt x="187486" y="466898"/>
                      </a:lnTo>
                      <a:lnTo>
                        <a:pt x="190027" y="436486"/>
                      </a:lnTo>
                      <a:lnTo>
                        <a:pt x="191336" y="411646"/>
                      </a:lnTo>
                      <a:lnTo>
                        <a:pt x="193477" y="395212"/>
                      </a:lnTo>
                      <a:lnTo>
                        <a:pt x="203961" y="269754"/>
                      </a:lnTo>
                      <a:close/>
                      <a:moveTo>
                        <a:pt x="285218" y="0"/>
                      </a:moveTo>
                      <a:cubicBezTo>
                        <a:pt x="275485" y="35167"/>
                        <a:pt x="266885" y="70568"/>
                        <a:pt x="259409" y="106138"/>
                      </a:cubicBezTo>
                      <a:lnTo>
                        <a:pt x="253367" y="140115"/>
                      </a:lnTo>
                      <a:lnTo>
                        <a:pt x="240500" y="135733"/>
                      </a:lnTo>
                      <a:lnTo>
                        <a:pt x="221397" y="220011"/>
                      </a:lnTo>
                      <a:lnTo>
                        <a:pt x="212253" y="223124"/>
                      </a:lnTo>
                      <a:lnTo>
                        <a:pt x="221363" y="171898"/>
                      </a:lnTo>
                      <a:cubicBezTo>
                        <a:pt x="228188" y="139417"/>
                        <a:pt x="236041" y="107090"/>
                        <a:pt x="244929" y="74976"/>
                      </a:cubicBezTo>
                      <a:lnTo>
                        <a:pt x="220576" y="66684"/>
                      </a:lnTo>
                      <a:cubicBezTo>
                        <a:pt x="211516" y="99420"/>
                        <a:pt x="203510" y="132372"/>
                        <a:pt x="196552" y="165483"/>
                      </a:cubicBezTo>
                      <a:lnTo>
                        <a:pt x="191270" y="195182"/>
                      </a:lnTo>
                      <a:lnTo>
                        <a:pt x="184956" y="193032"/>
                      </a:lnTo>
                      <a:cubicBezTo>
                        <a:pt x="138244" y="361804"/>
                        <a:pt x="124161" y="537270"/>
                        <a:pt x="141359" y="708676"/>
                      </a:cubicBezTo>
                      <a:lnTo>
                        <a:pt x="160508" y="826483"/>
                      </a:lnTo>
                      <a:lnTo>
                        <a:pt x="180486" y="806505"/>
                      </a:lnTo>
                      <a:lnTo>
                        <a:pt x="159539" y="663890"/>
                      </a:lnTo>
                      <a:cubicBezTo>
                        <a:pt x="154644" y="593582"/>
                        <a:pt x="155095" y="522735"/>
                        <a:pt x="160989" y="452112"/>
                      </a:cubicBezTo>
                      <a:lnTo>
                        <a:pt x="164264" y="423526"/>
                      </a:lnTo>
                      <a:lnTo>
                        <a:pt x="162016" y="466196"/>
                      </a:lnTo>
                      <a:cubicBezTo>
                        <a:pt x="160540" y="533277"/>
                        <a:pt x="163166" y="600296"/>
                        <a:pt x="169838" y="666790"/>
                      </a:cubicBezTo>
                      <a:lnTo>
                        <a:pt x="190862" y="796129"/>
                      </a:lnTo>
                      <a:lnTo>
                        <a:pt x="227229" y="759762"/>
                      </a:lnTo>
                      <a:lnTo>
                        <a:pt x="222257" y="731875"/>
                      </a:lnTo>
                      <a:cubicBezTo>
                        <a:pt x="204548" y="596989"/>
                        <a:pt x="205318" y="459165"/>
                        <a:pt x="225163" y="323184"/>
                      </a:cubicBezTo>
                      <a:lnTo>
                        <a:pt x="228971" y="301769"/>
                      </a:lnTo>
                      <a:lnTo>
                        <a:pt x="229654" y="304577"/>
                      </a:lnTo>
                      <a:lnTo>
                        <a:pt x="229800" y="305402"/>
                      </a:lnTo>
                      <a:lnTo>
                        <a:pt x="228001" y="321107"/>
                      </a:lnTo>
                      <a:cubicBezTo>
                        <a:pt x="216733" y="456116"/>
                        <a:pt x="221072" y="591768"/>
                        <a:pt x="240605" y="724782"/>
                      </a:cubicBezTo>
                      <a:lnTo>
                        <a:pt x="243997" y="742994"/>
                      </a:lnTo>
                      <a:lnTo>
                        <a:pt x="272640" y="714351"/>
                      </a:lnTo>
                      <a:lnTo>
                        <a:pt x="279065" y="549604"/>
                      </a:lnTo>
                      <a:cubicBezTo>
                        <a:pt x="277835" y="493754"/>
                        <a:pt x="273190" y="437853"/>
                        <a:pt x="265080" y="382286"/>
                      </a:cubicBezTo>
                      <a:lnTo>
                        <a:pt x="255506" y="328452"/>
                      </a:lnTo>
                      <a:lnTo>
                        <a:pt x="259029" y="284202"/>
                      </a:lnTo>
                      <a:cubicBezTo>
                        <a:pt x="268913" y="191602"/>
                        <a:pt x="286317" y="99470"/>
                        <a:pt x="311381" y="8908"/>
                      </a:cubicBezTo>
                      <a:close/>
                      <a:moveTo>
                        <a:pt x="50661" y="193032"/>
                      </a:moveTo>
                      <a:cubicBezTo>
                        <a:pt x="-11622" y="418061"/>
                        <a:pt x="-15899" y="654992"/>
                        <a:pt x="34640" y="878331"/>
                      </a:cubicBezTo>
                      <a:lnTo>
                        <a:pt x="50787" y="936204"/>
                      </a:lnTo>
                      <a:lnTo>
                        <a:pt x="68676" y="918316"/>
                      </a:lnTo>
                      <a:lnTo>
                        <a:pt x="55875" y="872436"/>
                      </a:lnTo>
                      <a:cubicBezTo>
                        <a:pt x="6295" y="653339"/>
                        <a:pt x="10490" y="420911"/>
                        <a:pt x="71586" y="200157"/>
                      </a:cubicBezTo>
                      <a:close/>
                      <a:moveTo>
                        <a:pt x="106204" y="135733"/>
                      </a:moveTo>
                      <a:cubicBezTo>
                        <a:pt x="39296" y="377478"/>
                        <a:pt x="34701" y="632008"/>
                        <a:pt x="88994" y="871937"/>
                      </a:cubicBezTo>
                      <a:lnTo>
                        <a:pt x="94679" y="892312"/>
                      </a:lnTo>
                      <a:lnTo>
                        <a:pt x="113896" y="873095"/>
                      </a:lnTo>
                      <a:lnTo>
                        <a:pt x="111806" y="865605"/>
                      </a:lnTo>
                      <a:cubicBezTo>
                        <a:pt x="58544" y="630233"/>
                        <a:pt x="63050" y="380540"/>
                        <a:pt x="128684" y="143388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08AC226B-4B30-4DD6-BEFB-4D5E1B4DCED5}"/>
                    </a:ext>
                  </a:extLst>
                </p:cNvPr>
                <p:cNvSpPr/>
                <p:nvPr/>
              </p:nvSpPr>
              <p:spPr bwMode="auto">
                <a:xfrm rot="18000000">
                  <a:off x="723964" y="2672491"/>
                  <a:ext cx="660586" cy="421875"/>
                </a:xfrm>
                <a:custGeom>
                  <a:avLst/>
                  <a:gdLst>
                    <a:gd name="connsiteX0" fmla="*/ 495775 w 1100398"/>
                    <a:gd name="connsiteY0" fmla="*/ 9932 h 634214"/>
                    <a:gd name="connsiteX1" fmla="*/ 564492 w 1100398"/>
                    <a:gd name="connsiteY1" fmla="*/ 101278 h 634214"/>
                    <a:gd name="connsiteX2" fmla="*/ 555650 w 1100398"/>
                    <a:gd name="connsiteY2" fmla="*/ 130813 h 634214"/>
                    <a:gd name="connsiteX3" fmla="*/ 549737 w 1100398"/>
                    <a:gd name="connsiteY3" fmla="*/ 136727 h 634214"/>
                    <a:gd name="connsiteX4" fmla="*/ 572415 w 1100398"/>
                    <a:gd name="connsiteY4" fmla="*/ 141869 h 634214"/>
                    <a:gd name="connsiteX5" fmla="*/ 594497 w 1100398"/>
                    <a:gd name="connsiteY5" fmla="*/ 157301 h 634214"/>
                    <a:gd name="connsiteX6" fmla="*/ 599787 w 1100398"/>
                    <a:gd name="connsiteY6" fmla="*/ 140381 h 634214"/>
                    <a:gd name="connsiteX7" fmla="*/ 703458 w 1100398"/>
                    <a:gd name="connsiteY7" fmla="*/ 67384 h 634214"/>
                    <a:gd name="connsiteX8" fmla="*/ 747253 w 1100398"/>
                    <a:gd name="connsiteY8" fmla="*/ 77315 h 634214"/>
                    <a:gd name="connsiteX9" fmla="*/ 815971 w 1100398"/>
                    <a:gd name="connsiteY9" fmla="*/ 168661 h 634214"/>
                    <a:gd name="connsiteX10" fmla="*/ 807129 w 1100398"/>
                    <a:gd name="connsiteY10" fmla="*/ 198196 h 634214"/>
                    <a:gd name="connsiteX11" fmla="*/ 801216 w 1100398"/>
                    <a:gd name="connsiteY11" fmla="*/ 204110 h 634214"/>
                    <a:gd name="connsiteX12" fmla="*/ 823894 w 1100398"/>
                    <a:gd name="connsiteY12" fmla="*/ 209253 h 634214"/>
                    <a:gd name="connsiteX13" fmla="*/ 887860 w 1100398"/>
                    <a:gd name="connsiteY13" fmla="*/ 294282 h 634214"/>
                    <a:gd name="connsiteX14" fmla="*/ 823894 w 1100398"/>
                    <a:gd name="connsiteY14" fmla="*/ 359363 h 634214"/>
                    <a:gd name="connsiteX15" fmla="*/ 815570 w 1100398"/>
                    <a:gd name="connsiteY15" fmla="*/ 360496 h 634214"/>
                    <a:gd name="connsiteX16" fmla="*/ 822541 w 1100398"/>
                    <a:gd name="connsiteY16" fmla="*/ 386912 h 634214"/>
                    <a:gd name="connsiteX17" fmla="*/ 804570 w 1100398"/>
                    <a:gd name="connsiteY17" fmla="*/ 416172 h 634214"/>
                    <a:gd name="connsiteX18" fmla="*/ 829349 w 1100398"/>
                    <a:gd name="connsiteY18" fmla="*/ 421791 h 634214"/>
                    <a:gd name="connsiteX19" fmla="*/ 848324 w 1100398"/>
                    <a:gd name="connsiteY19" fmla="*/ 435050 h 634214"/>
                    <a:gd name="connsiteX20" fmla="*/ 852869 w 1100398"/>
                    <a:gd name="connsiteY20" fmla="*/ 420511 h 634214"/>
                    <a:gd name="connsiteX21" fmla="*/ 941949 w 1100398"/>
                    <a:gd name="connsiteY21" fmla="*/ 357789 h 634214"/>
                    <a:gd name="connsiteX22" fmla="*/ 979580 w 1100398"/>
                    <a:gd name="connsiteY22" fmla="*/ 366322 h 634214"/>
                    <a:gd name="connsiteX23" fmla="*/ 1038626 w 1100398"/>
                    <a:gd name="connsiteY23" fmla="*/ 444812 h 634214"/>
                    <a:gd name="connsiteX24" fmla="*/ 1020655 w 1100398"/>
                    <a:gd name="connsiteY24" fmla="*/ 474072 h 634214"/>
                    <a:gd name="connsiteX25" fmla="*/ 1045435 w 1100398"/>
                    <a:gd name="connsiteY25" fmla="*/ 479691 h 634214"/>
                    <a:gd name="connsiteX26" fmla="*/ 1100398 w 1100398"/>
                    <a:gd name="connsiteY26" fmla="*/ 552752 h 634214"/>
                    <a:gd name="connsiteX27" fmla="*/ 1010405 w 1100398"/>
                    <a:gd name="connsiteY27" fmla="*/ 613442 h 634214"/>
                    <a:gd name="connsiteX28" fmla="*/ 920413 w 1100398"/>
                    <a:gd name="connsiteY28" fmla="*/ 552752 h 634214"/>
                    <a:gd name="connsiteX29" fmla="*/ 927485 w 1100398"/>
                    <a:gd name="connsiteY29" fmla="*/ 530132 h 634214"/>
                    <a:gd name="connsiteX30" fmla="*/ 942005 w 1100398"/>
                    <a:gd name="connsiteY30" fmla="*/ 510002 h 634214"/>
                    <a:gd name="connsiteX31" fmla="*/ 941949 w 1100398"/>
                    <a:gd name="connsiteY31" fmla="*/ 510010 h 634214"/>
                    <a:gd name="connsiteX32" fmla="*/ 904318 w 1100398"/>
                    <a:gd name="connsiteY32" fmla="*/ 503390 h 634214"/>
                    <a:gd name="connsiteX33" fmla="*/ 883642 w 1100398"/>
                    <a:gd name="connsiteY33" fmla="*/ 492311 h 634214"/>
                    <a:gd name="connsiteX34" fmla="*/ 884312 w 1100398"/>
                    <a:gd name="connsiteY34" fmla="*/ 494853 h 634214"/>
                    <a:gd name="connsiteX35" fmla="*/ 857954 w 1100398"/>
                    <a:gd name="connsiteY35" fmla="*/ 537767 h 634214"/>
                    <a:gd name="connsiteX36" fmla="*/ 829939 w 1100398"/>
                    <a:gd name="connsiteY36" fmla="*/ 550505 h 634214"/>
                    <a:gd name="connsiteX37" fmla="*/ 826830 w 1100398"/>
                    <a:gd name="connsiteY37" fmla="*/ 564372 h 634214"/>
                    <a:gd name="connsiteX38" fmla="*/ 721910 w 1100398"/>
                    <a:gd name="connsiteY38" fmla="*/ 571700 h 634214"/>
                    <a:gd name="connsiteX39" fmla="*/ 721870 w 1100398"/>
                    <a:gd name="connsiteY39" fmla="*/ 571669 h 634214"/>
                    <a:gd name="connsiteX40" fmla="*/ 724133 w 1100398"/>
                    <a:gd name="connsiteY40" fmla="*/ 593940 h 634214"/>
                    <a:gd name="connsiteX41" fmla="*/ 719456 w 1100398"/>
                    <a:gd name="connsiteY41" fmla="*/ 614799 h 634214"/>
                    <a:gd name="connsiteX42" fmla="*/ 621791 w 1100398"/>
                    <a:gd name="connsiteY42" fmla="*/ 621620 h 634214"/>
                    <a:gd name="connsiteX43" fmla="*/ 578866 w 1100398"/>
                    <a:gd name="connsiteY43" fmla="*/ 533629 h 634214"/>
                    <a:gd name="connsiteX44" fmla="*/ 580535 w 1100398"/>
                    <a:gd name="connsiteY44" fmla="*/ 531948 h 634214"/>
                    <a:gd name="connsiteX45" fmla="*/ 559391 w 1100398"/>
                    <a:gd name="connsiteY45" fmla="*/ 531277 h 634214"/>
                    <a:gd name="connsiteX46" fmla="*/ 527011 w 1100398"/>
                    <a:gd name="connsiteY46" fmla="*/ 519477 h 634214"/>
                    <a:gd name="connsiteX47" fmla="*/ 526971 w 1100398"/>
                    <a:gd name="connsiteY47" fmla="*/ 519446 h 634214"/>
                    <a:gd name="connsiteX48" fmla="*/ 529234 w 1100398"/>
                    <a:gd name="connsiteY48" fmla="*/ 541717 h 634214"/>
                    <a:gd name="connsiteX49" fmla="*/ 524557 w 1100398"/>
                    <a:gd name="connsiteY49" fmla="*/ 562576 h 634214"/>
                    <a:gd name="connsiteX50" fmla="*/ 426893 w 1100398"/>
                    <a:gd name="connsiteY50" fmla="*/ 569397 h 634214"/>
                    <a:gd name="connsiteX51" fmla="*/ 383968 w 1100398"/>
                    <a:gd name="connsiteY51" fmla="*/ 481406 h 634214"/>
                    <a:gd name="connsiteX52" fmla="*/ 459850 w 1100398"/>
                    <a:gd name="connsiteY52" fmla="*/ 449124 h 634214"/>
                    <a:gd name="connsiteX53" fmla="*/ 481740 w 1100398"/>
                    <a:gd name="connsiteY53" fmla="*/ 455910 h 634214"/>
                    <a:gd name="connsiteX54" fmla="*/ 480898 w 1100398"/>
                    <a:gd name="connsiteY54" fmla="*/ 424950 h 634214"/>
                    <a:gd name="connsiteX55" fmla="*/ 562417 w 1100398"/>
                    <a:gd name="connsiteY55" fmla="*/ 390269 h 634214"/>
                    <a:gd name="connsiteX56" fmla="*/ 595660 w 1100398"/>
                    <a:gd name="connsiteY56" fmla="*/ 400574 h 634214"/>
                    <a:gd name="connsiteX57" fmla="*/ 636955 w 1100398"/>
                    <a:gd name="connsiteY57" fmla="*/ 489741 h 634214"/>
                    <a:gd name="connsiteX58" fmla="*/ 633950 w 1100398"/>
                    <a:gd name="connsiteY58" fmla="*/ 503147 h 634214"/>
                    <a:gd name="connsiteX59" fmla="*/ 654749 w 1100398"/>
                    <a:gd name="connsiteY59" fmla="*/ 501347 h 634214"/>
                    <a:gd name="connsiteX60" fmla="*/ 676639 w 1100398"/>
                    <a:gd name="connsiteY60" fmla="*/ 508133 h 634214"/>
                    <a:gd name="connsiteX61" fmla="*/ 675797 w 1100398"/>
                    <a:gd name="connsiteY61" fmla="*/ 477173 h 634214"/>
                    <a:gd name="connsiteX62" fmla="*/ 694714 w 1100398"/>
                    <a:gd name="connsiteY62" fmla="*/ 458112 h 634214"/>
                    <a:gd name="connsiteX63" fmla="*/ 713375 w 1100398"/>
                    <a:gd name="connsiteY63" fmla="*/ 449913 h 634214"/>
                    <a:gd name="connsiteX64" fmla="*/ 688233 w 1100398"/>
                    <a:gd name="connsiteY64" fmla="*/ 445490 h 634214"/>
                    <a:gd name="connsiteX65" fmla="*/ 629186 w 1100398"/>
                    <a:gd name="connsiteY65" fmla="*/ 386912 h 634214"/>
                    <a:gd name="connsiteX66" fmla="*/ 657503 w 1100398"/>
                    <a:gd name="connsiteY66" fmla="*/ 333886 h 634214"/>
                    <a:gd name="connsiteX67" fmla="*/ 684998 w 1100398"/>
                    <a:gd name="connsiteY67" fmla="*/ 312441 h 634214"/>
                    <a:gd name="connsiteX68" fmla="*/ 678394 w 1100398"/>
                    <a:gd name="connsiteY68" fmla="*/ 294283 h 634214"/>
                    <a:gd name="connsiteX69" fmla="*/ 686625 w 1100398"/>
                    <a:gd name="connsiteY69" fmla="*/ 267957 h 634214"/>
                    <a:gd name="connsiteX70" fmla="*/ 703523 w 1100398"/>
                    <a:gd name="connsiteY70" fmla="*/ 244529 h 634214"/>
                    <a:gd name="connsiteX71" fmla="*/ 703458 w 1100398"/>
                    <a:gd name="connsiteY71" fmla="*/ 244538 h 634214"/>
                    <a:gd name="connsiteX72" fmla="*/ 659663 w 1100398"/>
                    <a:gd name="connsiteY72" fmla="*/ 236834 h 634214"/>
                    <a:gd name="connsiteX73" fmla="*/ 635601 w 1100398"/>
                    <a:gd name="connsiteY73" fmla="*/ 223942 h 634214"/>
                    <a:gd name="connsiteX74" fmla="*/ 636381 w 1100398"/>
                    <a:gd name="connsiteY74" fmla="*/ 226899 h 634214"/>
                    <a:gd name="connsiteX75" fmla="*/ 531649 w 1100398"/>
                    <a:gd name="connsiteY75" fmla="*/ 297530 h 634214"/>
                    <a:gd name="connsiteX76" fmla="*/ 520614 w 1100398"/>
                    <a:gd name="connsiteY76" fmla="*/ 295589 h 634214"/>
                    <a:gd name="connsiteX77" fmla="*/ 503536 w 1100398"/>
                    <a:gd name="connsiteY77" fmla="*/ 309926 h 634214"/>
                    <a:gd name="connsiteX78" fmla="*/ 399302 w 1100398"/>
                    <a:gd name="connsiteY78" fmla="*/ 303451 h 634214"/>
                    <a:gd name="connsiteX79" fmla="*/ 399256 w 1100398"/>
                    <a:gd name="connsiteY79" fmla="*/ 303415 h 634214"/>
                    <a:gd name="connsiteX80" fmla="*/ 401890 w 1100398"/>
                    <a:gd name="connsiteY80" fmla="*/ 329336 h 634214"/>
                    <a:gd name="connsiteX81" fmla="*/ 396447 w 1100398"/>
                    <a:gd name="connsiteY81" fmla="*/ 353611 h 634214"/>
                    <a:gd name="connsiteX82" fmla="*/ 282785 w 1100398"/>
                    <a:gd name="connsiteY82" fmla="*/ 361549 h 634214"/>
                    <a:gd name="connsiteX83" fmla="*/ 232829 w 1100398"/>
                    <a:gd name="connsiteY83" fmla="*/ 259146 h 634214"/>
                    <a:gd name="connsiteX84" fmla="*/ 234772 w 1100398"/>
                    <a:gd name="connsiteY84" fmla="*/ 257187 h 634214"/>
                    <a:gd name="connsiteX85" fmla="*/ 210162 w 1100398"/>
                    <a:gd name="connsiteY85" fmla="*/ 256407 h 634214"/>
                    <a:gd name="connsiteX86" fmla="*/ 172478 w 1100398"/>
                    <a:gd name="connsiteY86" fmla="*/ 242674 h 634214"/>
                    <a:gd name="connsiteX87" fmla="*/ 172433 w 1100398"/>
                    <a:gd name="connsiteY87" fmla="*/ 242638 h 634214"/>
                    <a:gd name="connsiteX88" fmla="*/ 175067 w 1100398"/>
                    <a:gd name="connsiteY88" fmla="*/ 268558 h 634214"/>
                    <a:gd name="connsiteX89" fmla="*/ 169623 w 1100398"/>
                    <a:gd name="connsiteY89" fmla="*/ 292834 h 634214"/>
                    <a:gd name="connsiteX90" fmla="*/ 55961 w 1100398"/>
                    <a:gd name="connsiteY90" fmla="*/ 300772 h 634214"/>
                    <a:gd name="connsiteX91" fmla="*/ 6005 w 1100398"/>
                    <a:gd name="connsiteY91" fmla="*/ 198368 h 634214"/>
                    <a:gd name="connsiteX92" fmla="*/ 94317 w 1100398"/>
                    <a:gd name="connsiteY92" fmla="*/ 160798 h 634214"/>
                    <a:gd name="connsiteX93" fmla="*/ 114350 w 1100398"/>
                    <a:gd name="connsiteY93" fmla="*/ 167008 h 634214"/>
                    <a:gd name="connsiteX94" fmla="*/ 112398 w 1100398"/>
                    <a:gd name="connsiteY94" fmla="*/ 159722 h 634214"/>
                    <a:gd name="connsiteX95" fmla="*/ 118811 w 1100398"/>
                    <a:gd name="connsiteY95" fmla="*/ 132664 h 634214"/>
                    <a:gd name="connsiteX96" fmla="*/ 213683 w 1100398"/>
                    <a:gd name="connsiteY96" fmla="*/ 92302 h 634214"/>
                    <a:gd name="connsiteX97" fmla="*/ 252372 w 1100398"/>
                    <a:gd name="connsiteY97" fmla="*/ 104295 h 634214"/>
                    <a:gd name="connsiteX98" fmla="*/ 300431 w 1100398"/>
                    <a:gd name="connsiteY98" fmla="*/ 208067 h 634214"/>
                    <a:gd name="connsiteX99" fmla="*/ 296933 w 1100398"/>
                    <a:gd name="connsiteY99" fmla="*/ 223670 h 634214"/>
                    <a:gd name="connsiteX100" fmla="*/ 321141 w 1100398"/>
                    <a:gd name="connsiteY100" fmla="*/ 221575 h 634214"/>
                    <a:gd name="connsiteX101" fmla="*/ 341173 w 1100398"/>
                    <a:gd name="connsiteY101" fmla="*/ 227785 h 634214"/>
                    <a:gd name="connsiteX102" fmla="*/ 339222 w 1100398"/>
                    <a:gd name="connsiteY102" fmla="*/ 220499 h 634214"/>
                    <a:gd name="connsiteX103" fmla="*/ 345635 w 1100398"/>
                    <a:gd name="connsiteY103" fmla="*/ 193441 h 634214"/>
                    <a:gd name="connsiteX104" fmla="*/ 367651 w 1100398"/>
                    <a:gd name="connsiteY104" fmla="*/ 171258 h 634214"/>
                    <a:gd name="connsiteX105" fmla="*/ 391774 w 1100398"/>
                    <a:gd name="connsiteY105" fmla="*/ 160658 h 634214"/>
                    <a:gd name="connsiteX106" fmla="*/ 372420 w 1100398"/>
                    <a:gd name="connsiteY106" fmla="*/ 150288 h 634214"/>
                    <a:gd name="connsiteX107" fmla="*/ 339466 w 1100398"/>
                    <a:gd name="connsiteY107" fmla="*/ 101278 h 634214"/>
                    <a:gd name="connsiteX108" fmla="*/ 451979 w 1100398"/>
                    <a:gd name="connsiteY108" fmla="*/ 0 h 634214"/>
                    <a:gd name="connsiteX109" fmla="*/ 495775 w 1100398"/>
                    <a:gd name="connsiteY109" fmla="*/ 9932 h 634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1100398" h="634214">
                      <a:moveTo>
                        <a:pt x="495775" y="9932"/>
                      </a:moveTo>
                      <a:cubicBezTo>
                        <a:pt x="536157" y="28594"/>
                        <a:pt x="564492" y="69848"/>
                        <a:pt x="564492" y="101278"/>
                      </a:cubicBezTo>
                      <a:cubicBezTo>
                        <a:pt x="564492" y="111754"/>
                        <a:pt x="561344" y="121735"/>
                        <a:pt x="555650" y="130813"/>
                      </a:cubicBezTo>
                      <a:lnTo>
                        <a:pt x="549737" y="136727"/>
                      </a:lnTo>
                      <a:lnTo>
                        <a:pt x="572415" y="141869"/>
                      </a:lnTo>
                      <a:lnTo>
                        <a:pt x="594497" y="157301"/>
                      </a:lnTo>
                      <a:lnTo>
                        <a:pt x="599787" y="140381"/>
                      </a:lnTo>
                      <a:cubicBezTo>
                        <a:pt x="616867" y="107744"/>
                        <a:pt x="656854" y="67384"/>
                        <a:pt x="703458" y="67384"/>
                      </a:cubicBezTo>
                      <a:cubicBezTo>
                        <a:pt x="718993" y="67384"/>
                        <a:pt x="733792" y="71095"/>
                        <a:pt x="747253" y="77315"/>
                      </a:cubicBezTo>
                      <a:cubicBezTo>
                        <a:pt x="787636" y="95978"/>
                        <a:pt x="815971" y="137231"/>
                        <a:pt x="815971" y="168661"/>
                      </a:cubicBezTo>
                      <a:cubicBezTo>
                        <a:pt x="815971" y="179138"/>
                        <a:pt x="812823" y="189118"/>
                        <a:pt x="807129" y="198196"/>
                      </a:cubicBezTo>
                      <a:lnTo>
                        <a:pt x="801216" y="204110"/>
                      </a:lnTo>
                      <a:lnTo>
                        <a:pt x="823894" y="209253"/>
                      </a:lnTo>
                      <a:cubicBezTo>
                        <a:pt x="861484" y="226625"/>
                        <a:pt x="887860" y="265027"/>
                        <a:pt x="887860" y="294282"/>
                      </a:cubicBezTo>
                      <a:cubicBezTo>
                        <a:pt x="887860" y="323539"/>
                        <a:pt x="861484" y="348641"/>
                        <a:pt x="823894" y="359363"/>
                      </a:cubicBezTo>
                      <a:lnTo>
                        <a:pt x="815570" y="360496"/>
                      </a:lnTo>
                      <a:lnTo>
                        <a:pt x="822541" y="386912"/>
                      </a:lnTo>
                      <a:lnTo>
                        <a:pt x="804570" y="416172"/>
                      </a:lnTo>
                      <a:lnTo>
                        <a:pt x="829349" y="421791"/>
                      </a:lnTo>
                      <a:lnTo>
                        <a:pt x="848324" y="435050"/>
                      </a:lnTo>
                      <a:lnTo>
                        <a:pt x="852869" y="420511"/>
                      </a:lnTo>
                      <a:cubicBezTo>
                        <a:pt x="867546" y="392468"/>
                        <a:pt x="901904" y="357789"/>
                        <a:pt x="941949" y="357789"/>
                      </a:cubicBezTo>
                      <a:cubicBezTo>
                        <a:pt x="955297" y="357788"/>
                        <a:pt x="968014" y="360977"/>
                        <a:pt x="979580" y="366322"/>
                      </a:cubicBezTo>
                      <a:cubicBezTo>
                        <a:pt x="1014279" y="382358"/>
                        <a:pt x="1038627" y="417806"/>
                        <a:pt x="1038626" y="444812"/>
                      </a:cubicBezTo>
                      <a:lnTo>
                        <a:pt x="1020655" y="474072"/>
                      </a:lnTo>
                      <a:lnTo>
                        <a:pt x="1045435" y="479691"/>
                      </a:lnTo>
                      <a:cubicBezTo>
                        <a:pt x="1077734" y="494618"/>
                        <a:pt x="1100398" y="527614"/>
                        <a:pt x="1100398" y="552752"/>
                      </a:cubicBezTo>
                      <a:cubicBezTo>
                        <a:pt x="1100398" y="586271"/>
                        <a:pt x="1060107" y="613442"/>
                        <a:pt x="1010405" y="613442"/>
                      </a:cubicBezTo>
                      <a:cubicBezTo>
                        <a:pt x="960704" y="613442"/>
                        <a:pt x="920413" y="576369"/>
                        <a:pt x="920413" y="552752"/>
                      </a:cubicBezTo>
                      <a:cubicBezTo>
                        <a:pt x="920413" y="546848"/>
                        <a:pt x="922931" y="538833"/>
                        <a:pt x="927485" y="530132"/>
                      </a:cubicBezTo>
                      <a:lnTo>
                        <a:pt x="942005" y="510002"/>
                      </a:lnTo>
                      <a:lnTo>
                        <a:pt x="941949" y="510010"/>
                      </a:lnTo>
                      <a:cubicBezTo>
                        <a:pt x="928601" y="510010"/>
                        <a:pt x="915884" y="507521"/>
                        <a:pt x="904318" y="503390"/>
                      </a:cubicBezTo>
                      <a:lnTo>
                        <a:pt x="883642" y="492311"/>
                      </a:lnTo>
                      <a:lnTo>
                        <a:pt x="884312" y="494853"/>
                      </a:lnTo>
                      <a:cubicBezTo>
                        <a:pt x="884313" y="511612"/>
                        <a:pt x="874240" y="526784"/>
                        <a:pt x="857954" y="537767"/>
                      </a:cubicBezTo>
                      <a:lnTo>
                        <a:pt x="829939" y="550505"/>
                      </a:lnTo>
                      <a:lnTo>
                        <a:pt x="826830" y="564372"/>
                      </a:lnTo>
                      <a:cubicBezTo>
                        <a:pt x="815388" y="584189"/>
                        <a:pt x="763617" y="595779"/>
                        <a:pt x="721910" y="571700"/>
                      </a:cubicBezTo>
                      <a:lnTo>
                        <a:pt x="721870" y="571669"/>
                      </a:lnTo>
                      <a:lnTo>
                        <a:pt x="724133" y="593940"/>
                      </a:lnTo>
                      <a:cubicBezTo>
                        <a:pt x="723766" y="602791"/>
                        <a:pt x="722119" y="610187"/>
                        <a:pt x="719456" y="614799"/>
                      </a:cubicBezTo>
                      <a:cubicBezTo>
                        <a:pt x="708806" y="633246"/>
                        <a:pt x="660614" y="644034"/>
                        <a:pt x="621791" y="621620"/>
                      </a:cubicBezTo>
                      <a:cubicBezTo>
                        <a:pt x="582969" y="599205"/>
                        <a:pt x="563751" y="559811"/>
                        <a:pt x="578866" y="533629"/>
                      </a:cubicBezTo>
                      <a:lnTo>
                        <a:pt x="580535" y="531948"/>
                      </a:lnTo>
                      <a:lnTo>
                        <a:pt x="559391" y="531277"/>
                      </a:lnTo>
                      <a:cubicBezTo>
                        <a:pt x="548494" y="529287"/>
                        <a:pt x="537438" y="525497"/>
                        <a:pt x="527011" y="519477"/>
                      </a:cubicBezTo>
                      <a:lnTo>
                        <a:pt x="526971" y="519446"/>
                      </a:lnTo>
                      <a:lnTo>
                        <a:pt x="529234" y="541717"/>
                      </a:lnTo>
                      <a:cubicBezTo>
                        <a:pt x="528868" y="550568"/>
                        <a:pt x="527220" y="557964"/>
                        <a:pt x="524557" y="562576"/>
                      </a:cubicBezTo>
                      <a:cubicBezTo>
                        <a:pt x="513907" y="581023"/>
                        <a:pt x="465715" y="591811"/>
                        <a:pt x="426893" y="569397"/>
                      </a:cubicBezTo>
                      <a:cubicBezTo>
                        <a:pt x="388070" y="546982"/>
                        <a:pt x="368852" y="507588"/>
                        <a:pt x="383968" y="481406"/>
                      </a:cubicBezTo>
                      <a:cubicBezTo>
                        <a:pt x="395305" y="461770"/>
                        <a:pt x="427888" y="446217"/>
                        <a:pt x="459850" y="449124"/>
                      </a:cubicBezTo>
                      <a:lnTo>
                        <a:pt x="481740" y="455910"/>
                      </a:lnTo>
                      <a:lnTo>
                        <a:pt x="480898" y="424950"/>
                      </a:lnTo>
                      <a:cubicBezTo>
                        <a:pt x="493077" y="403855"/>
                        <a:pt x="528081" y="387147"/>
                        <a:pt x="562417" y="390269"/>
                      </a:cubicBezTo>
                      <a:cubicBezTo>
                        <a:pt x="573862" y="391310"/>
                        <a:pt x="585233" y="394554"/>
                        <a:pt x="595660" y="400574"/>
                      </a:cubicBezTo>
                      <a:cubicBezTo>
                        <a:pt x="626940" y="418633"/>
                        <a:pt x="638138" y="461217"/>
                        <a:pt x="636955" y="489741"/>
                      </a:cubicBezTo>
                      <a:lnTo>
                        <a:pt x="633950" y="503147"/>
                      </a:lnTo>
                      <a:lnTo>
                        <a:pt x="654749" y="501347"/>
                      </a:lnTo>
                      <a:lnTo>
                        <a:pt x="676639" y="508133"/>
                      </a:lnTo>
                      <a:lnTo>
                        <a:pt x="675797" y="477173"/>
                      </a:lnTo>
                      <a:cubicBezTo>
                        <a:pt x="679857" y="470141"/>
                        <a:pt x="686452" y="463597"/>
                        <a:pt x="694714" y="458112"/>
                      </a:cubicBezTo>
                      <a:lnTo>
                        <a:pt x="713375" y="449913"/>
                      </a:lnTo>
                      <a:lnTo>
                        <a:pt x="688233" y="445490"/>
                      </a:lnTo>
                      <a:cubicBezTo>
                        <a:pt x="653534" y="433099"/>
                        <a:pt x="629187" y="405939"/>
                        <a:pt x="629186" y="386912"/>
                      </a:cubicBezTo>
                      <a:cubicBezTo>
                        <a:pt x="629186" y="374226"/>
                        <a:pt x="640008" y="352471"/>
                        <a:pt x="657503" y="333886"/>
                      </a:cubicBezTo>
                      <a:lnTo>
                        <a:pt x="684998" y="312441"/>
                      </a:lnTo>
                      <a:lnTo>
                        <a:pt x="678394" y="294283"/>
                      </a:lnTo>
                      <a:cubicBezTo>
                        <a:pt x="678394" y="287412"/>
                        <a:pt x="681325" y="278084"/>
                        <a:pt x="686625" y="267957"/>
                      </a:cubicBezTo>
                      <a:lnTo>
                        <a:pt x="703523" y="244529"/>
                      </a:lnTo>
                      <a:lnTo>
                        <a:pt x="703458" y="244538"/>
                      </a:lnTo>
                      <a:cubicBezTo>
                        <a:pt x="687923" y="244538"/>
                        <a:pt x="673124" y="241641"/>
                        <a:pt x="659663" y="236834"/>
                      </a:cubicBezTo>
                      <a:lnTo>
                        <a:pt x="635601" y="223942"/>
                      </a:lnTo>
                      <a:lnTo>
                        <a:pt x="636381" y="226899"/>
                      </a:lnTo>
                      <a:cubicBezTo>
                        <a:pt x="636381" y="265908"/>
                        <a:pt x="589490" y="297530"/>
                        <a:pt x="531649" y="297530"/>
                      </a:cubicBezTo>
                      <a:lnTo>
                        <a:pt x="520614" y="295589"/>
                      </a:lnTo>
                      <a:lnTo>
                        <a:pt x="503536" y="309926"/>
                      </a:lnTo>
                      <a:cubicBezTo>
                        <a:pt x="478698" y="322136"/>
                        <a:pt x="435706" y="324468"/>
                        <a:pt x="399302" y="303451"/>
                      </a:cubicBezTo>
                      <a:lnTo>
                        <a:pt x="399256" y="303415"/>
                      </a:lnTo>
                      <a:lnTo>
                        <a:pt x="401890" y="329336"/>
                      </a:lnTo>
                      <a:cubicBezTo>
                        <a:pt x="401463" y="339636"/>
                        <a:pt x="399546" y="348244"/>
                        <a:pt x="396447" y="353611"/>
                      </a:cubicBezTo>
                      <a:cubicBezTo>
                        <a:pt x="384052" y="375079"/>
                        <a:pt x="327966" y="387635"/>
                        <a:pt x="282785" y="361549"/>
                      </a:cubicBezTo>
                      <a:cubicBezTo>
                        <a:pt x="237603" y="335463"/>
                        <a:pt x="215237" y="289616"/>
                        <a:pt x="232829" y="259146"/>
                      </a:cubicBezTo>
                      <a:lnTo>
                        <a:pt x="234772" y="257187"/>
                      </a:lnTo>
                      <a:lnTo>
                        <a:pt x="210162" y="256407"/>
                      </a:lnTo>
                      <a:cubicBezTo>
                        <a:pt x="197479" y="254091"/>
                        <a:pt x="184613" y="249679"/>
                        <a:pt x="172478" y="242674"/>
                      </a:cubicBezTo>
                      <a:lnTo>
                        <a:pt x="172433" y="242638"/>
                      </a:lnTo>
                      <a:lnTo>
                        <a:pt x="175067" y="268558"/>
                      </a:lnTo>
                      <a:cubicBezTo>
                        <a:pt x="174639" y="278859"/>
                        <a:pt x="172722" y="287466"/>
                        <a:pt x="169623" y="292834"/>
                      </a:cubicBezTo>
                      <a:cubicBezTo>
                        <a:pt x="157228" y="314302"/>
                        <a:pt x="101143" y="326858"/>
                        <a:pt x="55961" y="300772"/>
                      </a:cubicBezTo>
                      <a:cubicBezTo>
                        <a:pt x="10780" y="274686"/>
                        <a:pt x="-11587" y="228839"/>
                        <a:pt x="6005" y="198368"/>
                      </a:cubicBezTo>
                      <a:cubicBezTo>
                        <a:pt x="19199" y="175516"/>
                        <a:pt x="57120" y="157415"/>
                        <a:pt x="94317" y="160798"/>
                      </a:cubicBezTo>
                      <a:lnTo>
                        <a:pt x="114350" y="167008"/>
                      </a:lnTo>
                      <a:lnTo>
                        <a:pt x="112398" y="159722"/>
                      </a:lnTo>
                      <a:cubicBezTo>
                        <a:pt x="112045" y="150063"/>
                        <a:pt x="114087" y="140847"/>
                        <a:pt x="118811" y="132664"/>
                      </a:cubicBezTo>
                      <a:cubicBezTo>
                        <a:pt x="132986" y="108114"/>
                        <a:pt x="173724" y="88668"/>
                        <a:pt x="213683" y="92302"/>
                      </a:cubicBezTo>
                      <a:cubicBezTo>
                        <a:pt x="227004" y="93514"/>
                        <a:pt x="240237" y="97290"/>
                        <a:pt x="252372" y="104295"/>
                      </a:cubicBezTo>
                      <a:cubicBezTo>
                        <a:pt x="288775" y="125313"/>
                        <a:pt x="301808" y="174872"/>
                        <a:pt x="300431" y="208067"/>
                      </a:cubicBezTo>
                      <a:lnTo>
                        <a:pt x="296933" y="223670"/>
                      </a:lnTo>
                      <a:lnTo>
                        <a:pt x="321141" y="221575"/>
                      </a:lnTo>
                      <a:lnTo>
                        <a:pt x="341173" y="227785"/>
                      </a:lnTo>
                      <a:lnTo>
                        <a:pt x="339222" y="220499"/>
                      </a:lnTo>
                      <a:cubicBezTo>
                        <a:pt x="338869" y="210840"/>
                        <a:pt x="340910" y="201624"/>
                        <a:pt x="345635" y="193441"/>
                      </a:cubicBezTo>
                      <a:cubicBezTo>
                        <a:pt x="350360" y="185257"/>
                        <a:pt x="358036" y="177641"/>
                        <a:pt x="367651" y="171258"/>
                      </a:cubicBezTo>
                      <a:lnTo>
                        <a:pt x="391774" y="160658"/>
                      </a:lnTo>
                      <a:lnTo>
                        <a:pt x="372420" y="150288"/>
                      </a:lnTo>
                      <a:cubicBezTo>
                        <a:pt x="352060" y="135009"/>
                        <a:pt x="339466" y="116041"/>
                        <a:pt x="339466" y="101278"/>
                      </a:cubicBezTo>
                      <a:cubicBezTo>
                        <a:pt x="339466" y="71752"/>
                        <a:pt x="389840" y="1"/>
                        <a:pt x="451979" y="0"/>
                      </a:cubicBezTo>
                      <a:cubicBezTo>
                        <a:pt x="467514" y="0"/>
                        <a:pt x="482313" y="3711"/>
                        <a:pt x="495775" y="99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804E176B-A4DC-49D7-B96F-057968DBCD3D}"/>
                  </a:ext>
                </a:extLst>
              </p:cNvPr>
              <p:cNvGrpSpPr/>
              <p:nvPr/>
            </p:nvGrpSpPr>
            <p:grpSpPr>
              <a:xfrm rot="19800000">
                <a:off x="1054888" y="2602639"/>
                <a:ext cx="425691" cy="1170988"/>
                <a:chOff x="4953000" y="4161267"/>
                <a:chExt cx="697304" cy="2159940"/>
              </a:xfrm>
            </p:grpSpPr>
            <p:sp>
              <p:nvSpPr>
                <p:cNvPr id="214" name="四角形: 上の 2 つの角を丸める 213">
                  <a:extLst>
                    <a:ext uri="{FF2B5EF4-FFF2-40B4-BE49-F238E27FC236}">
                      <a16:creationId xmlns:a16="http://schemas.microsoft.com/office/drawing/2014/main" id="{81EAE6EE-0867-46DF-AED2-2280499D51DE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C938B3DE-FFBD-4F1C-8F01-DB9B5675C729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31C0D317-DE2E-4669-8834-F7D850D90125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35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C8C8BEC0-33CB-4B0F-9002-E33E3A7D83AD}"/>
                  </a:ext>
                </a:extLst>
              </p:cNvPr>
              <p:cNvGrpSpPr/>
              <p:nvPr/>
            </p:nvGrpSpPr>
            <p:grpSpPr>
              <a:xfrm rot="19800000">
                <a:off x="1578114" y="2391287"/>
                <a:ext cx="425691" cy="1170988"/>
                <a:chOff x="4953000" y="4161267"/>
                <a:chExt cx="697304" cy="2159940"/>
              </a:xfrm>
            </p:grpSpPr>
            <p:sp>
              <p:nvSpPr>
                <p:cNvPr id="211" name="四角形: 上の 2 つの角を丸める 210">
                  <a:extLst>
                    <a:ext uri="{FF2B5EF4-FFF2-40B4-BE49-F238E27FC236}">
                      <a16:creationId xmlns:a16="http://schemas.microsoft.com/office/drawing/2014/main" id="{DE30E55C-FA6D-49A4-B5C2-9B6E855FD805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5427031D-7CD2-4E1A-90E9-7B7A04B800EA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EF37DC48-3FB3-4699-AEF4-FB59DF879E2B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35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7E22D3D-E948-474E-8F57-53C87F1EB459}"/>
                  </a:ext>
                </a:extLst>
              </p:cNvPr>
              <p:cNvGrpSpPr/>
              <p:nvPr/>
            </p:nvGrpSpPr>
            <p:grpSpPr>
              <a:xfrm rot="19800000">
                <a:off x="1484448" y="2752781"/>
                <a:ext cx="425691" cy="1170988"/>
                <a:chOff x="4953000" y="4161267"/>
                <a:chExt cx="697304" cy="2159940"/>
              </a:xfrm>
            </p:grpSpPr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FA4546DF-B7A3-40EE-8267-E5DACCDB343F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EF9E9A1D-68AE-489D-9B7A-29B804EE40A0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8DB660-590C-4467-B664-004EB3B6D82F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35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C928C80B-D9F9-4B8D-840C-7AF910DE805A}"/>
                  </a:ext>
                </a:extLst>
              </p:cNvPr>
              <p:cNvGrpSpPr/>
              <p:nvPr/>
            </p:nvGrpSpPr>
            <p:grpSpPr>
              <a:xfrm rot="19800000">
                <a:off x="1975780" y="2559488"/>
                <a:ext cx="425691" cy="1170988"/>
                <a:chOff x="4953000" y="4161267"/>
                <a:chExt cx="697304" cy="2159940"/>
              </a:xfrm>
            </p:grpSpPr>
            <p:sp>
              <p:nvSpPr>
                <p:cNvPr id="205" name="四角形: 上の 2 つの角を丸める 204">
                  <a:extLst>
                    <a:ext uri="{FF2B5EF4-FFF2-40B4-BE49-F238E27FC236}">
                      <a16:creationId xmlns:a16="http://schemas.microsoft.com/office/drawing/2014/main" id="{1E235182-A720-44E0-AD13-CD80C62DA688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02942442-CF3A-4D32-AEB7-6F3C0FB6ADF6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A57313AC-8285-453D-9A5F-DE5223F820BE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35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DD0E318-ECF0-4C91-B07F-552CF1A28262}"/>
                  </a:ext>
                </a:extLst>
              </p:cNvPr>
              <p:cNvGrpSpPr/>
              <p:nvPr/>
            </p:nvGrpSpPr>
            <p:grpSpPr>
              <a:xfrm rot="19800000">
                <a:off x="1965496" y="2790535"/>
                <a:ext cx="425691" cy="1170988"/>
                <a:chOff x="4953000" y="4161267"/>
                <a:chExt cx="697304" cy="2159940"/>
              </a:xfrm>
            </p:grpSpPr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5562AF4A-8998-43FD-A09A-8CDE2F032EC6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47EAE09D-B37B-40DA-9AC6-15DD8AFB655F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1E6B8DA1-DE2D-4F93-BFCA-5EC778297E27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35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FF25E074-093F-42A6-88C6-C2E21B17F28F}"/>
                  </a:ext>
                </a:extLst>
              </p:cNvPr>
              <p:cNvGrpSpPr/>
              <p:nvPr/>
            </p:nvGrpSpPr>
            <p:grpSpPr>
              <a:xfrm rot="19800000">
                <a:off x="2431273" y="2553978"/>
                <a:ext cx="425691" cy="1170988"/>
                <a:chOff x="4953000" y="4161267"/>
                <a:chExt cx="697304" cy="2159940"/>
              </a:xfrm>
            </p:grpSpPr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85E0BCD7-819A-44A2-994D-325B62E38D5D}"/>
                    </a:ext>
                  </a:extLst>
                </p:cNvPr>
                <p:cNvSpPr/>
                <p:nvPr/>
              </p:nvSpPr>
              <p:spPr>
                <a:xfrm>
                  <a:off x="4953004" y="4796287"/>
                  <a:ext cx="697300" cy="1524920"/>
                </a:xfrm>
                <a:prstGeom prst="round2SameRect">
                  <a:avLst>
                    <a:gd name="adj1" fmla="val 16667"/>
                    <a:gd name="adj2" fmla="val 26495"/>
                  </a:avLst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5EBD3D9D-8250-4DB3-BDD5-40191D2DAE4E}"/>
                    </a:ext>
                  </a:extLst>
                </p:cNvPr>
                <p:cNvSpPr/>
                <p:nvPr/>
              </p:nvSpPr>
              <p:spPr>
                <a:xfrm>
                  <a:off x="4953000" y="4161267"/>
                  <a:ext cx="697302" cy="139748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5148D009-1B7B-40D1-9740-C5360A1F5779}"/>
                    </a:ext>
                  </a:extLst>
                </p:cNvPr>
                <p:cNvSpPr/>
                <p:nvPr/>
              </p:nvSpPr>
              <p:spPr>
                <a:xfrm>
                  <a:off x="5160565" y="4326276"/>
                  <a:ext cx="317739" cy="92107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35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7B5498A8-9929-4B31-82A1-63BFF399DA4E}"/>
                  </a:ext>
                </a:extLst>
              </p:cNvPr>
              <p:cNvGrpSpPr/>
              <p:nvPr/>
            </p:nvGrpSpPr>
            <p:grpSpPr>
              <a:xfrm>
                <a:off x="3448712" y="3098676"/>
                <a:ext cx="717519" cy="397508"/>
                <a:chOff x="5074920" y="4381500"/>
                <a:chExt cx="906780" cy="502359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E59013D-363D-438D-84E8-5F08C91F2929}"/>
                    </a:ext>
                  </a:extLst>
                </p:cNvPr>
                <p:cNvSpPr/>
                <p:nvPr/>
              </p:nvSpPr>
              <p:spPr>
                <a:xfrm>
                  <a:off x="5090160" y="4381500"/>
                  <a:ext cx="891540" cy="502358"/>
                </a:xfrm>
                <a:custGeom>
                  <a:avLst/>
                  <a:gdLst>
                    <a:gd name="connsiteX0" fmla="*/ 449580 w 891540"/>
                    <a:gd name="connsiteY0" fmla="*/ 0 h 502358"/>
                    <a:gd name="connsiteX1" fmla="*/ 658095 w 891540"/>
                    <a:gd name="connsiteY1" fmla="*/ 110866 h 502358"/>
                    <a:gd name="connsiteX2" fmla="*/ 669860 w 891540"/>
                    <a:gd name="connsiteY2" fmla="*/ 132542 h 502358"/>
                    <a:gd name="connsiteX3" fmla="*/ 690758 w 891540"/>
                    <a:gd name="connsiteY3" fmla="*/ 134649 h 502358"/>
                    <a:gd name="connsiteX4" fmla="*/ 891540 w 891540"/>
                    <a:gd name="connsiteY4" fmla="*/ 381000 h 502358"/>
                    <a:gd name="connsiteX5" fmla="*/ 871779 w 891540"/>
                    <a:gd name="connsiteY5" fmla="*/ 478880 h 502358"/>
                    <a:gd name="connsiteX6" fmla="*/ 855950 w 891540"/>
                    <a:gd name="connsiteY6" fmla="*/ 502358 h 502358"/>
                    <a:gd name="connsiteX7" fmla="*/ 35591 w 891540"/>
                    <a:gd name="connsiteY7" fmla="*/ 502358 h 502358"/>
                    <a:gd name="connsiteX8" fmla="*/ 19761 w 891540"/>
                    <a:gd name="connsiteY8" fmla="*/ 478880 h 502358"/>
                    <a:gd name="connsiteX9" fmla="*/ 0 w 891540"/>
                    <a:gd name="connsiteY9" fmla="*/ 381000 h 502358"/>
                    <a:gd name="connsiteX10" fmla="*/ 200782 w 891540"/>
                    <a:gd name="connsiteY10" fmla="*/ 134649 h 502358"/>
                    <a:gd name="connsiteX11" fmla="*/ 232822 w 891540"/>
                    <a:gd name="connsiteY11" fmla="*/ 131419 h 502358"/>
                    <a:gd name="connsiteX12" fmla="*/ 271771 w 891540"/>
                    <a:gd name="connsiteY12" fmla="*/ 73651 h 502358"/>
                    <a:gd name="connsiteX13" fmla="*/ 449580 w 891540"/>
                    <a:gd name="connsiteY13" fmla="*/ 0 h 502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91540" h="502358">
                      <a:moveTo>
                        <a:pt x="449580" y="0"/>
                      </a:moveTo>
                      <a:cubicBezTo>
                        <a:pt x="536379" y="0"/>
                        <a:pt x="612906" y="43977"/>
                        <a:pt x="658095" y="110866"/>
                      </a:cubicBezTo>
                      <a:lnTo>
                        <a:pt x="669860" y="132542"/>
                      </a:lnTo>
                      <a:lnTo>
                        <a:pt x="690758" y="134649"/>
                      </a:lnTo>
                      <a:cubicBezTo>
                        <a:pt x="805345" y="158097"/>
                        <a:pt x="891540" y="259482"/>
                        <a:pt x="891540" y="381000"/>
                      </a:cubicBezTo>
                      <a:cubicBezTo>
                        <a:pt x="891540" y="415720"/>
                        <a:pt x="884504" y="448796"/>
                        <a:pt x="871779" y="478880"/>
                      </a:cubicBezTo>
                      <a:lnTo>
                        <a:pt x="855950" y="502358"/>
                      </a:lnTo>
                      <a:lnTo>
                        <a:pt x="35591" y="502358"/>
                      </a:lnTo>
                      <a:lnTo>
                        <a:pt x="19761" y="478880"/>
                      </a:lnTo>
                      <a:cubicBezTo>
                        <a:pt x="7037" y="448796"/>
                        <a:pt x="0" y="415720"/>
                        <a:pt x="0" y="381000"/>
                      </a:cubicBezTo>
                      <a:cubicBezTo>
                        <a:pt x="0" y="259482"/>
                        <a:pt x="86195" y="158097"/>
                        <a:pt x="200782" y="134649"/>
                      </a:cubicBezTo>
                      <a:lnTo>
                        <a:pt x="232822" y="131419"/>
                      </a:lnTo>
                      <a:lnTo>
                        <a:pt x="271771" y="73651"/>
                      </a:lnTo>
                      <a:cubicBezTo>
                        <a:pt x="317276" y="28145"/>
                        <a:pt x="380141" y="0"/>
                        <a:pt x="44958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624BBB7-1148-47A5-BC1B-5EFE181D2D67}"/>
                    </a:ext>
                  </a:extLst>
                </p:cNvPr>
                <p:cNvSpPr/>
                <p:nvPr/>
              </p:nvSpPr>
              <p:spPr>
                <a:xfrm>
                  <a:off x="5074920" y="4526020"/>
                  <a:ext cx="731520" cy="357839"/>
                </a:xfrm>
                <a:custGeom>
                  <a:avLst/>
                  <a:gdLst>
                    <a:gd name="connsiteX0" fmla="*/ 395784 w 784860"/>
                    <a:gd name="connsiteY0" fmla="*/ 0 h 357839"/>
                    <a:gd name="connsiteX1" fmla="*/ 579349 w 784860"/>
                    <a:gd name="connsiteY1" fmla="*/ 97600 h 357839"/>
                    <a:gd name="connsiteX2" fmla="*/ 589706 w 784860"/>
                    <a:gd name="connsiteY2" fmla="*/ 116683 h 357839"/>
                    <a:gd name="connsiteX3" fmla="*/ 608103 w 784860"/>
                    <a:gd name="connsiteY3" fmla="*/ 118538 h 357839"/>
                    <a:gd name="connsiteX4" fmla="*/ 784860 w 784860"/>
                    <a:gd name="connsiteY4" fmla="*/ 335411 h 357839"/>
                    <a:gd name="connsiteX5" fmla="*/ 780332 w 784860"/>
                    <a:gd name="connsiteY5" fmla="*/ 357839 h 357839"/>
                    <a:gd name="connsiteX6" fmla="*/ 4528 w 784860"/>
                    <a:gd name="connsiteY6" fmla="*/ 357839 h 357839"/>
                    <a:gd name="connsiteX7" fmla="*/ 0 w 784860"/>
                    <a:gd name="connsiteY7" fmla="*/ 335411 h 357839"/>
                    <a:gd name="connsiteX8" fmla="*/ 176757 w 784860"/>
                    <a:gd name="connsiteY8" fmla="*/ 118538 h 357839"/>
                    <a:gd name="connsiteX9" fmla="*/ 204963 w 784860"/>
                    <a:gd name="connsiteY9" fmla="*/ 115694 h 357839"/>
                    <a:gd name="connsiteX10" fmla="*/ 239252 w 784860"/>
                    <a:gd name="connsiteY10" fmla="*/ 64838 h 357839"/>
                    <a:gd name="connsiteX11" fmla="*/ 395784 w 784860"/>
                    <a:gd name="connsiteY11" fmla="*/ 0 h 35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84860" h="357839">
                      <a:moveTo>
                        <a:pt x="395784" y="0"/>
                      </a:moveTo>
                      <a:cubicBezTo>
                        <a:pt x="472197" y="0"/>
                        <a:pt x="539567" y="38715"/>
                        <a:pt x="579349" y="97600"/>
                      </a:cubicBezTo>
                      <a:lnTo>
                        <a:pt x="589706" y="116683"/>
                      </a:lnTo>
                      <a:lnTo>
                        <a:pt x="608103" y="118538"/>
                      </a:lnTo>
                      <a:cubicBezTo>
                        <a:pt x="708979" y="139180"/>
                        <a:pt x="784860" y="228434"/>
                        <a:pt x="784860" y="335411"/>
                      </a:cubicBezTo>
                      <a:lnTo>
                        <a:pt x="780332" y="357839"/>
                      </a:lnTo>
                      <a:lnTo>
                        <a:pt x="4528" y="357839"/>
                      </a:lnTo>
                      <a:lnTo>
                        <a:pt x="0" y="335411"/>
                      </a:lnTo>
                      <a:cubicBezTo>
                        <a:pt x="0" y="228434"/>
                        <a:pt x="75881" y="139180"/>
                        <a:pt x="176757" y="118538"/>
                      </a:cubicBezTo>
                      <a:lnTo>
                        <a:pt x="204963" y="115694"/>
                      </a:lnTo>
                      <a:lnTo>
                        <a:pt x="239252" y="64838"/>
                      </a:lnTo>
                      <a:cubicBezTo>
                        <a:pt x="279312" y="24778"/>
                        <a:pt x="334654" y="0"/>
                        <a:pt x="39578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0A1BDDB-9193-4F80-897C-AEEEA673FC5D}"/>
                  </a:ext>
                </a:extLst>
              </p:cNvPr>
              <p:cNvGrpSpPr/>
              <p:nvPr/>
            </p:nvGrpSpPr>
            <p:grpSpPr>
              <a:xfrm>
                <a:off x="3076076" y="3106261"/>
                <a:ext cx="717519" cy="397508"/>
                <a:chOff x="5074920" y="4381500"/>
                <a:chExt cx="906780" cy="502359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F8B7C4A9-A8F3-4165-AFC2-A4819A0447A2}"/>
                    </a:ext>
                  </a:extLst>
                </p:cNvPr>
                <p:cNvSpPr/>
                <p:nvPr/>
              </p:nvSpPr>
              <p:spPr>
                <a:xfrm>
                  <a:off x="5090160" y="4381500"/>
                  <a:ext cx="891540" cy="502358"/>
                </a:xfrm>
                <a:custGeom>
                  <a:avLst/>
                  <a:gdLst>
                    <a:gd name="connsiteX0" fmla="*/ 449580 w 891540"/>
                    <a:gd name="connsiteY0" fmla="*/ 0 h 502358"/>
                    <a:gd name="connsiteX1" fmla="*/ 658095 w 891540"/>
                    <a:gd name="connsiteY1" fmla="*/ 110866 h 502358"/>
                    <a:gd name="connsiteX2" fmla="*/ 669860 w 891540"/>
                    <a:gd name="connsiteY2" fmla="*/ 132542 h 502358"/>
                    <a:gd name="connsiteX3" fmla="*/ 690758 w 891540"/>
                    <a:gd name="connsiteY3" fmla="*/ 134649 h 502358"/>
                    <a:gd name="connsiteX4" fmla="*/ 891540 w 891540"/>
                    <a:gd name="connsiteY4" fmla="*/ 381000 h 502358"/>
                    <a:gd name="connsiteX5" fmla="*/ 871779 w 891540"/>
                    <a:gd name="connsiteY5" fmla="*/ 478880 h 502358"/>
                    <a:gd name="connsiteX6" fmla="*/ 855950 w 891540"/>
                    <a:gd name="connsiteY6" fmla="*/ 502358 h 502358"/>
                    <a:gd name="connsiteX7" fmla="*/ 35591 w 891540"/>
                    <a:gd name="connsiteY7" fmla="*/ 502358 h 502358"/>
                    <a:gd name="connsiteX8" fmla="*/ 19761 w 891540"/>
                    <a:gd name="connsiteY8" fmla="*/ 478880 h 502358"/>
                    <a:gd name="connsiteX9" fmla="*/ 0 w 891540"/>
                    <a:gd name="connsiteY9" fmla="*/ 381000 h 502358"/>
                    <a:gd name="connsiteX10" fmla="*/ 200782 w 891540"/>
                    <a:gd name="connsiteY10" fmla="*/ 134649 h 502358"/>
                    <a:gd name="connsiteX11" fmla="*/ 232822 w 891540"/>
                    <a:gd name="connsiteY11" fmla="*/ 131419 h 502358"/>
                    <a:gd name="connsiteX12" fmla="*/ 271771 w 891540"/>
                    <a:gd name="connsiteY12" fmla="*/ 73651 h 502358"/>
                    <a:gd name="connsiteX13" fmla="*/ 449580 w 891540"/>
                    <a:gd name="connsiteY13" fmla="*/ 0 h 502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91540" h="502358">
                      <a:moveTo>
                        <a:pt x="449580" y="0"/>
                      </a:moveTo>
                      <a:cubicBezTo>
                        <a:pt x="536379" y="0"/>
                        <a:pt x="612906" y="43977"/>
                        <a:pt x="658095" y="110866"/>
                      </a:cubicBezTo>
                      <a:lnTo>
                        <a:pt x="669860" y="132542"/>
                      </a:lnTo>
                      <a:lnTo>
                        <a:pt x="690758" y="134649"/>
                      </a:lnTo>
                      <a:cubicBezTo>
                        <a:pt x="805345" y="158097"/>
                        <a:pt x="891540" y="259482"/>
                        <a:pt x="891540" y="381000"/>
                      </a:cubicBezTo>
                      <a:cubicBezTo>
                        <a:pt x="891540" y="415720"/>
                        <a:pt x="884504" y="448796"/>
                        <a:pt x="871779" y="478880"/>
                      </a:cubicBezTo>
                      <a:lnTo>
                        <a:pt x="855950" y="502358"/>
                      </a:lnTo>
                      <a:lnTo>
                        <a:pt x="35591" y="502358"/>
                      </a:lnTo>
                      <a:lnTo>
                        <a:pt x="19761" y="478880"/>
                      </a:lnTo>
                      <a:cubicBezTo>
                        <a:pt x="7037" y="448796"/>
                        <a:pt x="0" y="415720"/>
                        <a:pt x="0" y="381000"/>
                      </a:cubicBezTo>
                      <a:cubicBezTo>
                        <a:pt x="0" y="259482"/>
                        <a:pt x="86195" y="158097"/>
                        <a:pt x="200782" y="134649"/>
                      </a:cubicBezTo>
                      <a:lnTo>
                        <a:pt x="232822" y="131419"/>
                      </a:lnTo>
                      <a:lnTo>
                        <a:pt x="271771" y="73651"/>
                      </a:lnTo>
                      <a:cubicBezTo>
                        <a:pt x="317276" y="28145"/>
                        <a:pt x="380141" y="0"/>
                        <a:pt x="44958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D65E3314-1610-4AA9-8738-EEF02A6662E4}"/>
                    </a:ext>
                  </a:extLst>
                </p:cNvPr>
                <p:cNvSpPr/>
                <p:nvPr/>
              </p:nvSpPr>
              <p:spPr>
                <a:xfrm>
                  <a:off x="5074920" y="4526020"/>
                  <a:ext cx="731520" cy="357839"/>
                </a:xfrm>
                <a:custGeom>
                  <a:avLst/>
                  <a:gdLst>
                    <a:gd name="connsiteX0" fmla="*/ 395784 w 784860"/>
                    <a:gd name="connsiteY0" fmla="*/ 0 h 357839"/>
                    <a:gd name="connsiteX1" fmla="*/ 579349 w 784860"/>
                    <a:gd name="connsiteY1" fmla="*/ 97600 h 357839"/>
                    <a:gd name="connsiteX2" fmla="*/ 589706 w 784860"/>
                    <a:gd name="connsiteY2" fmla="*/ 116683 h 357839"/>
                    <a:gd name="connsiteX3" fmla="*/ 608103 w 784860"/>
                    <a:gd name="connsiteY3" fmla="*/ 118538 h 357839"/>
                    <a:gd name="connsiteX4" fmla="*/ 784860 w 784860"/>
                    <a:gd name="connsiteY4" fmla="*/ 335411 h 357839"/>
                    <a:gd name="connsiteX5" fmla="*/ 780332 w 784860"/>
                    <a:gd name="connsiteY5" fmla="*/ 357839 h 357839"/>
                    <a:gd name="connsiteX6" fmla="*/ 4528 w 784860"/>
                    <a:gd name="connsiteY6" fmla="*/ 357839 h 357839"/>
                    <a:gd name="connsiteX7" fmla="*/ 0 w 784860"/>
                    <a:gd name="connsiteY7" fmla="*/ 335411 h 357839"/>
                    <a:gd name="connsiteX8" fmla="*/ 176757 w 784860"/>
                    <a:gd name="connsiteY8" fmla="*/ 118538 h 357839"/>
                    <a:gd name="connsiteX9" fmla="*/ 204963 w 784860"/>
                    <a:gd name="connsiteY9" fmla="*/ 115694 h 357839"/>
                    <a:gd name="connsiteX10" fmla="*/ 239252 w 784860"/>
                    <a:gd name="connsiteY10" fmla="*/ 64838 h 357839"/>
                    <a:gd name="connsiteX11" fmla="*/ 395784 w 784860"/>
                    <a:gd name="connsiteY11" fmla="*/ 0 h 35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84860" h="357839">
                      <a:moveTo>
                        <a:pt x="395784" y="0"/>
                      </a:moveTo>
                      <a:cubicBezTo>
                        <a:pt x="472197" y="0"/>
                        <a:pt x="539567" y="38715"/>
                        <a:pt x="579349" y="97600"/>
                      </a:cubicBezTo>
                      <a:lnTo>
                        <a:pt x="589706" y="116683"/>
                      </a:lnTo>
                      <a:lnTo>
                        <a:pt x="608103" y="118538"/>
                      </a:lnTo>
                      <a:cubicBezTo>
                        <a:pt x="708979" y="139180"/>
                        <a:pt x="784860" y="228434"/>
                        <a:pt x="784860" y="335411"/>
                      </a:cubicBezTo>
                      <a:lnTo>
                        <a:pt x="780332" y="357839"/>
                      </a:lnTo>
                      <a:lnTo>
                        <a:pt x="4528" y="357839"/>
                      </a:lnTo>
                      <a:lnTo>
                        <a:pt x="0" y="335411"/>
                      </a:lnTo>
                      <a:cubicBezTo>
                        <a:pt x="0" y="228434"/>
                        <a:pt x="75881" y="139180"/>
                        <a:pt x="176757" y="118538"/>
                      </a:cubicBezTo>
                      <a:lnTo>
                        <a:pt x="204963" y="115694"/>
                      </a:lnTo>
                      <a:lnTo>
                        <a:pt x="239252" y="64838"/>
                      </a:lnTo>
                      <a:cubicBezTo>
                        <a:pt x="279312" y="24778"/>
                        <a:pt x="334654" y="0"/>
                        <a:pt x="39578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B89E8477-740E-479F-B689-8DEF1E0F159A}"/>
                  </a:ext>
                </a:extLst>
              </p:cNvPr>
              <p:cNvGrpSpPr/>
              <p:nvPr/>
            </p:nvGrpSpPr>
            <p:grpSpPr>
              <a:xfrm>
                <a:off x="3039782" y="3371564"/>
                <a:ext cx="740472" cy="483723"/>
                <a:chOff x="3389832" y="5699760"/>
                <a:chExt cx="854779" cy="558395"/>
              </a:xfrm>
            </p:grpSpPr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0ADD518D-947F-48B6-B5E5-674469D14B32}"/>
                    </a:ext>
                  </a:extLst>
                </p:cNvPr>
                <p:cNvSpPr/>
                <p:nvPr/>
              </p:nvSpPr>
              <p:spPr>
                <a:xfrm>
                  <a:off x="3389832" y="5699760"/>
                  <a:ext cx="854779" cy="5583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2E0315EF-F6F0-49B8-8F89-8D7C4E790706}"/>
                    </a:ext>
                  </a:extLst>
                </p:cNvPr>
                <p:cNvSpPr/>
                <p:nvPr/>
              </p:nvSpPr>
              <p:spPr>
                <a:xfrm rot="4196632">
                  <a:off x="3613730" y="5623908"/>
                  <a:ext cx="374027" cy="563880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329FA4E1-5BBB-4D20-8437-DD6BBF469401}"/>
                  </a:ext>
                </a:extLst>
              </p:cNvPr>
              <p:cNvGrpSpPr/>
              <p:nvPr/>
            </p:nvGrpSpPr>
            <p:grpSpPr>
              <a:xfrm>
                <a:off x="2461932" y="3498564"/>
                <a:ext cx="740472" cy="483723"/>
                <a:chOff x="3389832" y="5699760"/>
                <a:chExt cx="854779" cy="558395"/>
              </a:xfrm>
            </p:grpSpPr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1C74F504-6FAB-4DF9-B8F9-B12D15AD2014}"/>
                    </a:ext>
                  </a:extLst>
                </p:cNvPr>
                <p:cNvSpPr/>
                <p:nvPr/>
              </p:nvSpPr>
              <p:spPr>
                <a:xfrm>
                  <a:off x="3389832" y="5699760"/>
                  <a:ext cx="854779" cy="5583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D2DD629E-1DA1-4D5E-9B39-B16696548384}"/>
                    </a:ext>
                  </a:extLst>
                </p:cNvPr>
                <p:cNvSpPr/>
                <p:nvPr/>
              </p:nvSpPr>
              <p:spPr>
                <a:xfrm rot="4196632">
                  <a:off x="3613730" y="5623908"/>
                  <a:ext cx="374027" cy="563880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DAA70866-01E9-4F85-AE57-9FB6C2D13DB8}"/>
                </a:ext>
              </a:extLst>
            </p:cNvPr>
            <p:cNvGrpSpPr/>
            <p:nvPr/>
          </p:nvGrpSpPr>
          <p:grpSpPr>
            <a:xfrm>
              <a:off x="7113866" y="1127975"/>
              <a:ext cx="1526448" cy="1460224"/>
              <a:chOff x="3214431" y="3362926"/>
              <a:chExt cx="1635253" cy="1352484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828255F5-1C49-42CE-AEA7-AF40B5478855}"/>
                  </a:ext>
                </a:extLst>
              </p:cNvPr>
              <p:cNvSpPr/>
              <p:nvPr/>
            </p:nvSpPr>
            <p:spPr>
              <a:xfrm>
                <a:off x="3496417" y="3362926"/>
                <a:ext cx="1222965" cy="707647"/>
              </a:xfrm>
              <a:custGeom>
                <a:avLst/>
                <a:gdLst>
                  <a:gd name="connsiteX0" fmla="*/ 791209 w 1888384"/>
                  <a:gd name="connsiteY0" fmla="*/ 0 h 1092680"/>
                  <a:gd name="connsiteX1" fmla="*/ 962003 w 1888384"/>
                  <a:gd name="connsiteY1" fmla="*/ 70745 h 1092680"/>
                  <a:gd name="connsiteX2" fmla="*/ 965834 w 1888384"/>
                  <a:gd name="connsiteY2" fmla="*/ 76426 h 1092680"/>
                  <a:gd name="connsiteX3" fmla="*/ 969664 w 1888384"/>
                  <a:gd name="connsiteY3" fmla="*/ 70745 h 1092680"/>
                  <a:gd name="connsiteX4" fmla="*/ 1140459 w 1888384"/>
                  <a:gd name="connsiteY4" fmla="*/ 0 h 1092680"/>
                  <a:gd name="connsiteX5" fmla="*/ 1311253 w 1888384"/>
                  <a:gd name="connsiteY5" fmla="*/ 70745 h 1092680"/>
                  <a:gd name="connsiteX6" fmla="*/ 1353071 w 1888384"/>
                  <a:gd name="connsiteY6" fmla="*/ 132770 h 1092680"/>
                  <a:gd name="connsiteX7" fmla="*/ 1381474 w 1888384"/>
                  <a:gd name="connsiteY7" fmla="*/ 123953 h 1092680"/>
                  <a:gd name="connsiteX8" fmla="*/ 1430153 w 1888384"/>
                  <a:gd name="connsiteY8" fmla="*/ 119046 h 1092680"/>
                  <a:gd name="connsiteX9" fmla="*/ 1652712 w 1888384"/>
                  <a:gd name="connsiteY9" fmla="*/ 266568 h 1092680"/>
                  <a:gd name="connsiteX10" fmla="*/ 1671219 w 1888384"/>
                  <a:gd name="connsiteY10" fmla="*/ 358239 h 1092680"/>
                  <a:gd name="connsiteX11" fmla="*/ 1671692 w 1888384"/>
                  <a:gd name="connsiteY11" fmla="*/ 358175 h 1092680"/>
                  <a:gd name="connsiteX12" fmla="*/ 1888384 w 1888384"/>
                  <a:gd name="connsiteY12" fmla="*/ 551086 h 1092680"/>
                  <a:gd name="connsiteX13" fmla="*/ 1671692 w 1888384"/>
                  <a:gd name="connsiteY13" fmla="*/ 743997 h 1092680"/>
                  <a:gd name="connsiteX14" fmla="*/ 1671219 w 1888384"/>
                  <a:gd name="connsiteY14" fmla="*/ 743933 h 1092680"/>
                  <a:gd name="connsiteX15" fmla="*/ 1652712 w 1888384"/>
                  <a:gd name="connsiteY15" fmla="*/ 835605 h 1092680"/>
                  <a:gd name="connsiteX16" fmla="*/ 1430153 w 1888384"/>
                  <a:gd name="connsiteY16" fmla="*/ 983126 h 1092680"/>
                  <a:gd name="connsiteX17" fmla="*/ 1381474 w 1888384"/>
                  <a:gd name="connsiteY17" fmla="*/ 978219 h 1092680"/>
                  <a:gd name="connsiteX18" fmla="*/ 1347779 w 1888384"/>
                  <a:gd name="connsiteY18" fmla="*/ 967760 h 1092680"/>
                  <a:gd name="connsiteX19" fmla="*/ 1311253 w 1888384"/>
                  <a:gd name="connsiteY19" fmla="*/ 1021935 h 1092680"/>
                  <a:gd name="connsiteX20" fmla="*/ 1140459 w 1888384"/>
                  <a:gd name="connsiteY20" fmla="*/ 1092680 h 1092680"/>
                  <a:gd name="connsiteX21" fmla="*/ 969664 w 1888384"/>
                  <a:gd name="connsiteY21" fmla="*/ 1021935 h 1092680"/>
                  <a:gd name="connsiteX22" fmla="*/ 965834 w 1888384"/>
                  <a:gd name="connsiteY22" fmla="*/ 1016254 h 1092680"/>
                  <a:gd name="connsiteX23" fmla="*/ 962003 w 1888384"/>
                  <a:gd name="connsiteY23" fmla="*/ 1021935 h 1092680"/>
                  <a:gd name="connsiteX24" fmla="*/ 791209 w 1888384"/>
                  <a:gd name="connsiteY24" fmla="*/ 1092680 h 1092680"/>
                  <a:gd name="connsiteX25" fmla="*/ 620414 w 1888384"/>
                  <a:gd name="connsiteY25" fmla="*/ 1021935 h 1092680"/>
                  <a:gd name="connsiteX26" fmla="*/ 577130 w 1888384"/>
                  <a:gd name="connsiteY26" fmla="*/ 957735 h 1092680"/>
                  <a:gd name="connsiteX27" fmla="*/ 565321 w 1888384"/>
                  <a:gd name="connsiteY27" fmla="*/ 964145 h 1092680"/>
                  <a:gd name="connsiteX28" fmla="*/ 471303 w 1888384"/>
                  <a:gd name="connsiteY28" fmla="*/ 983126 h 1092680"/>
                  <a:gd name="connsiteX29" fmla="*/ 248744 w 1888384"/>
                  <a:gd name="connsiteY29" fmla="*/ 835605 h 1092680"/>
                  <a:gd name="connsiteX30" fmla="*/ 229891 w 1888384"/>
                  <a:gd name="connsiteY30" fmla="*/ 742221 h 1092680"/>
                  <a:gd name="connsiteX31" fmla="*/ 216692 w 1888384"/>
                  <a:gd name="connsiteY31" fmla="*/ 743997 h 1092680"/>
                  <a:gd name="connsiteX32" fmla="*/ 0 w 1888384"/>
                  <a:gd name="connsiteY32" fmla="*/ 551086 h 1092680"/>
                  <a:gd name="connsiteX33" fmla="*/ 216692 w 1888384"/>
                  <a:gd name="connsiteY33" fmla="*/ 358175 h 1092680"/>
                  <a:gd name="connsiteX34" fmla="*/ 230008 w 1888384"/>
                  <a:gd name="connsiteY34" fmla="*/ 359370 h 1092680"/>
                  <a:gd name="connsiteX35" fmla="*/ 248744 w 1888384"/>
                  <a:gd name="connsiteY35" fmla="*/ 266568 h 1092680"/>
                  <a:gd name="connsiteX36" fmla="*/ 471303 w 1888384"/>
                  <a:gd name="connsiteY36" fmla="*/ 119046 h 1092680"/>
                  <a:gd name="connsiteX37" fmla="*/ 565321 w 1888384"/>
                  <a:gd name="connsiteY37" fmla="*/ 138027 h 1092680"/>
                  <a:gd name="connsiteX38" fmla="*/ 572445 w 1888384"/>
                  <a:gd name="connsiteY38" fmla="*/ 141894 h 1092680"/>
                  <a:gd name="connsiteX39" fmla="*/ 620414 w 1888384"/>
                  <a:gd name="connsiteY39" fmla="*/ 70745 h 1092680"/>
                  <a:gd name="connsiteX40" fmla="*/ 791209 w 1888384"/>
                  <a:gd name="connsiteY40" fmla="*/ 0 h 10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88384" h="1092680">
                    <a:moveTo>
                      <a:pt x="791209" y="0"/>
                    </a:moveTo>
                    <a:cubicBezTo>
                      <a:pt x="857908" y="0"/>
                      <a:pt x="918293" y="27035"/>
                      <a:pt x="962003" y="70745"/>
                    </a:cubicBezTo>
                    <a:lnTo>
                      <a:pt x="965834" y="76426"/>
                    </a:lnTo>
                    <a:lnTo>
                      <a:pt x="969664" y="70745"/>
                    </a:lnTo>
                    <a:cubicBezTo>
                      <a:pt x="1013374" y="27035"/>
                      <a:pt x="1073759" y="0"/>
                      <a:pt x="1140459" y="0"/>
                    </a:cubicBezTo>
                    <a:cubicBezTo>
                      <a:pt x="1207158" y="0"/>
                      <a:pt x="1267543" y="27035"/>
                      <a:pt x="1311253" y="70745"/>
                    </a:cubicBezTo>
                    <a:lnTo>
                      <a:pt x="1353071" y="132770"/>
                    </a:lnTo>
                    <a:lnTo>
                      <a:pt x="1381474" y="123953"/>
                    </a:lnTo>
                    <a:cubicBezTo>
                      <a:pt x="1397198" y="120736"/>
                      <a:pt x="1413478" y="119046"/>
                      <a:pt x="1430153" y="119046"/>
                    </a:cubicBezTo>
                    <a:cubicBezTo>
                      <a:pt x="1530202" y="119046"/>
                      <a:pt x="1616044" y="179875"/>
                      <a:pt x="1652712" y="266568"/>
                    </a:cubicBezTo>
                    <a:lnTo>
                      <a:pt x="1671219" y="358239"/>
                    </a:lnTo>
                    <a:lnTo>
                      <a:pt x="1671692" y="358175"/>
                    </a:lnTo>
                    <a:cubicBezTo>
                      <a:pt x="1791368" y="358175"/>
                      <a:pt x="1888384" y="444544"/>
                      <a:pt x="1888384" y="551086"/>
                    </a:cubicBezTo>
                    <a:cubicBezTo>
                      <a:pt x="1888384" y="657628"/>
                      <a:pt x="1791368" y="743997"/>
                      <a:pt x="1671692" y="743997"/>
                    </a:cubicBezTo>
                    <a:lnTo>
                      <a:pt x="1671219" y="743933"/>
                    </a:lnTo>
                    <a:lnTo>
                      <a:pt x="1652712" y="835605"/>
                    </a:lnTo>
                    <a:cubicBezTo>
                      <a:pt x="1616044" y="922297"/>
                      <a:pt x="1530202" y="983126"/>
                      <a:pt x="1430153" y="983126"/>
                    </a:cubicBezTo>
                    <a:cubicBezTo>
                      <a:pt x="1413478" y="983126"/>
                      <a:pt x="1397198" y="981437"/>
                      <a:pt x="1381474" y="978219"/>
                    </a:cubicBezTo>
                    <a:lnTo>
                      <a:pt x="1347779" y="967760"/>
                    </a:lnTo>
                    <a:lnTo>
                      <a:pt x="1311253" y="1021935"/>
                    </a:lnTo>
                    <a:cubicBezTo>
                      <a:pt x="1267543" y="1065645"/>
                      <a:pt x="1207158" y="1092680"/>
                      <a:pt x="1140459" y="1092680"/>
                    </a:cubicBezTo>
                    <a:cubicBezTo>
                      <a:pt x="1073759" y="1092680"/>
                      <a:pt x="1013374" y="1065645"/>
                      <a:pt x="969664" y="1021935"/>
                    </a:cubicBezTo>
                    <a:lnTo>
                      <a:pt x="965834" y="1016254"/>
                    </a:lnTo>
                    <a:lnTo>
                      <a:pt x="962003" y="1021935"/>
                    </a:lnTo>
                    <a:cubicBezTo>
                      <a:pt x="918293" y="1065645"/>
                      <a:pt x="857908" y="1092680"/>
                      <a:pt x="791209" y="1092680"/>
                    </a:cubicBezTo>
                    <a:cubicBezTo>
                      <a:pt x="724509" y="1092680"/>
                      <a:pt x="664124" y="1065645"/>
                      <a:pt x="620414" y="1021935"/>
                    </a:cubicBezTo>
                    <a:lnTo>
                      <a:pt x="577130" y="957735"/>
                    </a:lnTo>
                    <a:lnTo>
                      <a:pt x="565321" y="964145"/>
                    </a:lnTo>
                    <a:cubicBezTo>
                      <a:pt x="536424" y="976367"/>
                      <a:pt x="504653" y="983126"/>
                      <a:pt x="471303" y="983126"/>
                    </a:cubicBezTo>
                    <a:cubicBezTo>
                      <a:pt x="371254" y="983126"/>
                      <a:pt x="285412" y="922297"/>
                      <a:pt x="248744" y="835605"/>
                    </a:cubicBezTo>
                    <a:lnTo>
                      <a:pt x="229891" y="742221"/>
                    </a:lnTo>
                    <a:lnTo>
                      <a:pt x="216692" y="743997"/>
                    </a:lnTo>
                    <a:cubicBezTo>
                      <a:pt x="97016" y="743997"/>
                      <a:pt x="0" y="657628"/>
                      <a:pt x="0" y="551086"/>
                    </a:cubicBezTo>
                    <a:cubicBezTo>
                      <a:pt x="0" y="444544"/>
                      <a:pt x="97016" y="358175"/>
                      <a:pt x="216692" y="358175"/>
                    </a:cubicBezTo>
                    <a:lnTo>
                      <a:pt x="230008" y="359370"/>
                    </a:lnTo>
                    <a:lnTo>
                      <a:pt x="248744" y="266568"/>
                    </a:lnTo>
                    <a:cubicBezTo>
                      <a:pt x="285412" y="179875"/>
                      <a:pt x="371254" y="119046"/>
                      <a:pt x="471303" y="119046"/>
                    </a:cubicBezTo>
                    <a:cubicBezTo>
                      <a:pt x="504653" y="119046"/>
                      <a:pt x="536424" y="125805"/>
                      <a:pt x="565321" y="138027"/>
                    </a:cubicBezTo>
                    <a:lnTo>
                      <a:pt x="572445" y="141894"/>
                    </a:lnTo>
                    <a:lnTo>
                      <a:pt x="620414" y="70745"/>
                    </a:lnTo>
                    <a:cubicBezTo>
                      <a:pt x="664124" y="27035"/>
                      <a:pt x="724509" y="0"/>
                      <a:pt x="79120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EA2550FE-2BC2-4AFE-8224-F2631BE713DA}"/>
                  </a:ext>
                </a:extLst>
              </p:cNvPr>
              <p:cNvSpPr/>
              <p:nvPr/>
            </p:nvSpPr>
            <p:spPr>
              <a:xfrm>
                <a:off x="3214431" y="4070573"/>
                <a:ext cx="581820" cy="336660"/>
              </a:xfrm>
              <a:custGeom>
                <a:avLst/>
                <a:gdLst>
                  <a:gd name="connsiteX0" fmla="*/ 791209 w 1888384"/>
                  <a:gd name="connsiteY0" fmla="*/ 0 h 1092680"/>
                  <a:gd name="connsiteX1" fmla="*/ 962003 w 1888384"/>
                  <a:gd name="connsiteY1" fmla="*/ 70745 h 1092680"/>
                  <a:gd name="connsiteX2" fmla="*/ 965834 w 1888384"/>
                  <a:gd name="connsiteY2" fmla="*/ 76426 h 1092680"/>
                  <a:gd name="connsiteX3" fmla="*/ 969664 w 1888384"/>
                  <a:gd name="connsiteY3" fmla="*/ 70745 h 1092680"/>
                  <a:gd name="connsiteX4" fmla="*/ 1140459 w 1888384"/>
                  <a:gd name="connsiteY4" fmla="*/ 0 h 1092680"/>
                  <a:gd name="connsiteX5" fmla="*/ 1311253 w 1888384"/>
                  <a:gd name="connsiteY5" fmla="*/ 70745 h 1092680"/>
                  <a:gd name="connsiteX6" fmla="*/ 1353071 w 1888384"/>
                  <a:gd name="connsiteY6" fmla="*/ 132770 h 1092680"/>
                  <a:gd name="connsiteX7" fmla="*/ 1381474 w 1888384"/>
                  <a:gd name="connsiteY7" fmla="*/ 123953 h 1092680"/>
                  <a:gd name="connsiteX8" fmla="*/ 1430153 w 1888384"/>
                  <a:gd name="connsiteY8" fmla="*/ 119046 h 1092680"/>
                  <a:gd name="connsiteX9" fmla="*/ 1652712 w 1888384"/>
                  <a:gd name="connsiteY9" fmla="*/ 266568 h 1092680"/>
                  <a:gd name="connsiteX10" fmla="*/ 1671219 w 1888384"/>
                  <a:gd name="connsiteY10" fmla="*/ 358239 h 1092680"/>
                  <a:gd name="connsiteX11" fmla="*/ 1671692 w 1888384"/>
                  <a:gd name="connsiteY11" fmla="*/ 358175 h 1092680"/>
                  <a:gd name="connsiteX12" fmla="*/ 1888384 w 1888384"/>
                  <a:gd name="connsiteY12" fmla="*/ 551086 h 1092680"/>
                  <a:gd name="connsiteX13" fmla="*/ 1671692 w 1888384"/>
                  <a:gd name="connsiteY13" fmla="*/ 743997 h 1092680"/>
                  <a:gd name="connsiteX14" fmla="*/ 1671219 w 1888384"/>
                  <a:gd name="connsiteY14" fmla="*/ 743933 h 1092680"/>
                  <a:gd name="connsiteX15" fmla="*/ 1652712 w 1888384"/>
                  <a:gd name="connsiteY15" fmla="*/ 835605 h 1092680"/>
                  <a:gd name="connsiteX16" fmla="*/ 1430153 w 1888384"/>
                  <a:gd name="connsiteY16" fmla="*/ 983126 h 1092680"/>
                  <a:gd name="connsiteX17" fmla="*/ 1381474 w 1888384"/>
                  <a:gd name="connsiteY17" fmla="*/ 978219 h 1092680"/>
                  <a:gd name="connsiteX18" fmla="*/ 1347779 w 1888384"/>
                  <a:gd name="connsiteY18" fmla="*/ 967760 h 1092680"/>
                  <a:gd name="connsiteX19" fmla="*/ 1311253 w 1888384"/>
                  <a:gd name="connsiteY19" fmla="*/ 1021935 h 1092680"/>
                  <a:gd name="connsiteX20" fmla="*/ 1140459 w 1888384"/>
                  <a:gd name="connsiteY20" fmla="*/ 1092680 h 1092680"/>
                  <a:gd name="connsiteX21" fmla="*/ 969664 w 1888384"/>
                  <a:gd name="connsiteY21" fmla="*/ 1021935 h 1092680"/>
                  <a:gd name="connsiteX22" fmla="*/ 965834 w 1888384"/>
                  <a:gd name="connsiteY22" fmla="*/ 1016254 h 1092680"/>
                  <a:gd name="connsiteX23" fmla="*/ 962003 w 1888384"/>
                  <a:gd name="connsiteY23" fmla="*/ 1021935 h 1092680"/>
                  <a:gd name="connsiteX24" fmla="*/ 791209 w 1888384"/>
                  <a:gd name="connsiteY24" fmla="*/ 1092680 h 1092680"/>
                  <a:gd name="connsiteX25" fmla="*/ 620414 w 1888384"/>
                  <a:gd name="connsiteY25" fmla="*/ 1021935 h 1092680"/>
                  <a:gd name="connsiteX26" fmla="*/ 577130 w 1888384"/>
                  <a:gd name="connsiteY26" fmla="*/ 957735 h 1092680"/>
                  <a:gd name="connsiteX27" fmla="*/ 565321 w 1888384"/>
                  <a:gd name="connsiteY27" fmla="*/ 964145 h 1092680"/>
                  <a:gd name="connsiteX28" fmla="*/ 471303 w 1888384"/>
                  <a:gd name="connsiteY28" fmla="*/ 983126 h 1092680"/>
                  <a:gd name="connsiteX29" fmla="*/ 248744 w 1888384"/>
                  <a:gd name="connsiteY29" fmla="*/ 835605 h 1092680"/>
                  <a:gd name="connsiteX30" fmla="*/ 229891 w 1888384"/>
                  <a:gd name="connsiteY30" fmla="*/ 742221 h 1092680"/>
                  <a:gd name="connsiteX31" fmla="*/ 216692 w 1888384"/>
                  <a:gd name="connsiteY31" fmla="*/ 743997 h 1092680"/>
                  <a:gd name="connsiteX32" fmla="*/ 0 w 1888384"/>
                  <a:gd name="connsiteY32" fmla="*/ 551086 h 1092680"/>
                  <a:gd name="connsiteX33" fmla="*/ 216692 w 1888384"/>
                  <a:gd name="connsiteY33" fmla="*/ 358175 h 1092680"/>
                  <a:gd name="connsiteX34" fmla="*/ 230008 w 1888384"/>
                  <a:gd name="connsiteY34" fmla="*/ 359370 h 1092680"/>
                  <a:gd name="connsiteX35" fmla="*/ 248744 w 1888384"/>
                  <a:gd name="connsiteY35" fmla="*/ 266568 h 1092680"/>
                  <a:gd name="connsiteX36" fmla="*/ 471303 w 1888384"/>
                  <a:gd name="connsiteY36" fmla="*/ 119046 h 1092680"/>
                  <a:gd name="connsiteX37" fmla="*/ 565321 w 1888384"/>
                  <a:gd name="connsiteY37" fmla="*/ 138027 h 1092680"/>
                  <a:gd name="connsiteX38" fmla="*/ 572445 w 1888384"/>
                  <a:gd name="connsiteY38" fmla="*/ 141894 h 1092680"/>
                  <a:gd name="connsiteX39" fmla="*/ 620414 w 1888384"/>
                  <a:gd name="connsiteY39" fmla="*/ 70745 h 1092680"/>
                  <a:gd name="connsiteX40" fmla="*/ 791209 w 1888384"/>
                  <a:gd name="connsiteY40" fmla="*/ 0 h 10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88384" h="1092680">
                    <a:moveTo>
                      <a:pt x="791209" y="0"/>
                    </a:moveTo>
                    <a:cubicBezTo>
                      <a:pt x="857908" y="0"/>
                      <a:pt x="918293" y="27035"/>
                      <a:pt x="962003" y="70745"/>
                    </a:cubicBezTo>
                    <a:lnTo>
                      <a:pt x="965834" y="76426"/>
                    </a:lnTo>
                    <a:lnTo>
                      <a:pt x="969664" y="70745"/>
                    </a:lnTo>
                    <a:cubicBezTo>
                      <a:pt x="1013374" y="27035"/>
                      <a:pt x="1073759" y="0"/>
                      <a:pt x="1140459" y="0"/>
                    </a:cubicBezTo>
                    <a:cubicBezTo>
                      <a:pt x="1207158" y="0"/>
                      <a:pt x="1267543" y="27035"/>
                      <a:pt x="1311253" y="70745"/>
                    </a:cubicBezTo>
                    <a:lnTo>
                      <a:pt x="1353071" y="132770"/>
                    </a:lnTo>
                    <a:lnTo>
                      <a:pt x="1381474" y="123953"/>
                    </a:lnTo>
                    <a:cubicBezTo>
                      <a:pt x="1397198" y="120736"/>
                      <a:pt x="1413478" y="119046"/>
                      <a:pt x="1430153" y="119046"/>
                    </a:cubicBezTo>
                    <a:cubicBezTo>
                      <a:pt x="1530202" y="119046"/>
                      <a:pt x="1616044" y="179875"/>
                      <a:pt x="1652712" y="266568"/>
                    </a:cubicBezTo>
                    <a:lnTo>
                      <a:pt x="1671219" y="358239"/>
                    </a:lnTo>
                    <a:lnTo>
                      <a:pt x="1671692" y="358175"/>
                    </a:lnTo>
                    <a:cubicBezTo>
                      <a:pt x="1791368" y="358175"/>
                      <a:pt x="1888384" y="444544"/>
                      <a:pt x="1888384" y="551086"/>
                    </a:cubicBezTo>
                    <a:cubicBezTo>
                      <a:pt x="1888384" y="657628"/>
                      <a:pt x="1791368" y="743997"/>
                      <a:pt x="1671692" y="743997"/>
                    </a:cubicBezTo>
                    <a:lnTo>
                      <a:pt x="1671219" y="743933"/>
                    </a:lnTo>
                    <a:lnTo>
                      <a:pt x="1652712" y="835605"/>
                    </a:lnTo>
                    <a:cubicBezTo>
                      <a:pt x="1616044" y="922297"/>
                      <a:pt x="1530202" y="983126"/>
                      <a:pt x="1430153" y="983126"/>
                    </a:cubicBezTo>
                    <a:cubicBezTo>
                      <a:pt x="1413478" y="983126"/>
                      <a:pt x="1397198" y="981437"/>
                      <a:pt x="1381474" y="978219"/>
                    </a:cubicBezTo>
                    <a:lnTo>
                      <a:pt x="1347779" y="967760"/>
                    </a:lnTo>
                    <a:lnTo>
                      <a:pt x="1311253" y="1021935"/>
                    </a:lnTo>
                    <a:cubicBezTo>
                      <a:pt x="1267543" y="1065645"/>
                      <a:pt x="1207158" y="1092680"/>
                      <a:pt x="1140459" y="1092680"/>
                    </a:cubicBezTo>
                    <a:cubicBezTo>
                      <a:pt x="1073759" y="1092680"/>
                      <a:pt x="1013374" y="1065645"/>
                      <a:pt x="969664" y="1021935"/>
                    </a:cubicBezTo>
                    <a:lnTo>
                      <a:pt x="965834" y="1016254"/>
                    </a:lnTo>
                    <a:lnTo>
                      <a:pt x="962003" y="1021935"/>
                    </a:lnTo>
                    <a:cubicBezTo>
                      <a:pt x="918293" y="1065645"/>
                      <a:pt x="857908" y="1092680"/>
                      <a:pt x="791209" y="1092680"/>
                    </a:cubicBezTo>
                    <a:cubicBezTo>
                      <a:pt x="724509" y="1092680"/>
                      <a:pt x="664124" y="1065645"/>
                      <a:pt x="620414" y="1021935"/>
                    </a:cubicBezTo>
                    <a:lnTo>
                      <a:pt x="577130" y="957735"/>
                    </a:lnTo>
                    <a:lnTo>
                      <a:pt x="565321" y="964145"/>
                    </a:lnTo>
                    <a:cubicBezTo>
                      <a:pt x="536424" y="976367"/>
                      <a:pt x="504653" y="983126"/>
                      <a:pt x="471303" y="983126"/>
                    </a:cubicBezTo>
                    <a:cubicBezTo>
                      <a:pt x="371254" y="983126"/>
                      <a:pt x="285412" y="922297"/>
                      <a:pt x="248744" y="835605"/>
                    </a:cubicBezTo>
                    <a:lnTo>
                      <a:pt x="229891" y="742221"/>
                    </a:lnTo>
                    <a:lnTo>
                      <a:pt x="216692" y="743997"/>
                    </a:lnTo>
                    <a:cubicBezTo>
                      <a:pt x="97016" y="743997"/>
                      <a:pt x="0" y="657628"/>
                      <a:pt x="0" y="551086"/>
                    </a:cubicBezTo>
                    <a:cubicBezTo>
                      <a:pt x="0" y="444544"/>
                      <a:pt x="97016" y="358175"/>
                      <a:pt x="216692" y="358175"/>
                    </a:cubicBezTo>
                    <a:lnTo>
                      <a:pt x="230008" y="359370"/>
                    </a:lnTo>
                    <a:lnTo>
                      <a:pt x="248744" y="266568"/>
                    </a:lnTo>
                    <a:cubicBezTo>
                      <a:pt x="285412" y="179875"/>
                      <a:pt x="371254" y="119046"/>
                      <a:pt x="471303" y="119046"/>
                    </a:cubicBezTo>
                    <a:cubicBezTo>
                      <a:pt x="504653" y="119046"/>
                      <a:pt x="536424" y="125805"/>
                      <a:pt x="565321" y="138027"/>
                    </a:cubicBezTo>
                    <a:lnTo>
                      <a:pt x="572445" y="141894"/>
                    </a:lnTo>
                    <a:lnTo>
                      <a:pt x="620414" y="70745"/>
                    </a:lnTo>
                    <a:cubicBezTo>
                      <a:pt x="664124" y="27035"/>
                      <a:pt x="724509" y="0"/>
                      <a:pt x="79120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7C61BBA5-A878-477A-A5A9-2C6711F9C033}"/>
                  </a:ext>
                </a:extLst>
              </p:cNvPr>
              <p:cNvSpPr/>
              <p:nvPr/>
            </p:nvSpPr>
            <p:spPr>
              <a:xfrm>
                <a:off x="4048798" y="4251991"/>
                <a:ext cx="800886" cy="463419"/>
              </a:xfrm>
              <a:custGeom>
                <a:avLst/>
                <a:gdLst>
                  <a:gd name="connsiteX0" fmla="*/ 791209 w 1888384"/>
                  <a:gd name="connsiteY0" fmla="*/ 0 h 1092680"/>
                  <a:gd name="connsiteX1" fmla="*/ 962003 w 1888384"/>
                  <a:gd name="connsiteY1" fmla="*/ 70745 h 1092680"/>
                  <a:gd name="connsiteX2" fmla="*/ 965834 w 1888384"/>
                  <a:gd name="connsiteY2" fmla="*/ 76426 h 1092680"/>
                  <a:gd name="connsiteX3" fmla="*/ 969664 w 1888384"/>
                  <a:gd name="connsiteY3" fmla="*/ 70745 h 1092680"/>
                  <a:gd name="connsiteX4" fmla="*/ 1140459 w 1888384"/>
                  <a:gd name="connsiteY4" fmla="*/ 0 h 1092680"/>
                  <a:gd name="connsiteX5" fmla="*/ 1311253 w 1888384"/>
                  <a:gd name="connsiteY5" fmla="*/ 70745 h 1092680"/>
                  <a:gd name="connsiteX6" fmla="*/ 1353071 w 1888384"/>
                  <a:gd name="connsiteY6" fmla="*/ 132770 h 1092680"/>
                  <a:gd name="connsiteX7" fmla="*/ 1381474 w 1888384"/>
                  <a:gd name="connsiteY7" fmla="*/ 123953 h 1092680"/>
                  <a:gd name="connsiteX8" fmla="*/ 1430153 w 1888384"/>
                  <a:gd name="connsiteY8" fmla="*/ 119046 h 1092680"/>
                  <a:gd name="connsiteX9" fmla="*/ 1652712 w 1888384"/>
                  <a:gd name="connsiteY9" fmla="*/ 266568 h 1092680"/>
                  <a:gd name="connsiteX10" fmla="*/ 1671219 w 1888384"/>
                  <a:gd name="connsiteY10" fmla="*/ 358239 h 1092680"/>
                  <a:gd name="connsiteX11" fmla="*/ 1671692 w 1888384"/>
                  <a:gd name="connsiteY11" fmla="*/ 358175 h 1092680"/>
                  <a:gd name="connsiteX12" fmla="*/ 1888384 w 1888384"/>
                  <a:gd name="connsiteY12" fmla="*/ 551086 h 1092680"/>
                  <a:gd name="connsiteX13" fmla="*/ 1671692 w 1888384"/>
                  <a:gd name="connsiteY13" fmla="*/ 743997 h 1092680"/>
                  <a:gd name="connsiteX14" fmla="*/ 1671219 w 1888384"/>
                  <a:gd name="connsiteY14" fmla="*/ 743933 h 1092680"/>
                  <a:gd name="connsiteX15" fmla="*/ 1652712 w 1888384"/>
                  <a:gd name="connsiteY15" fmla="*/ 835605 h 1092680"/>
                  <a:gd name="connsiteX16" fmla="*/ 1430153 w 1888384"/>
                  <a:gd name="connsiteY16" fmla="*/ 983126 h 1092680"/>
                  <a:gd name="connsiteX17" fmla="*/ 1381474 w 1888384"/>
                  <a:gd name="connsiteY17" fmla="*/ 978219 h 1092680"/>
                  <a:gd name="connsiteX18" fmla="*/ 1347779 w 1888384"/>
                  <a:gd name="connsiteY18" fmla="*/ 967760 h 1092680"/>
                  <a:gd name="connsiteX19" fmla="*/ 1311253 w 1888384"/>
                  <a:gd name="connsiteY19" fmla="*/ 1021935 h 1092680"/>
                  <a:gd name="connsiteX20" fmla="*/ 1140459 w 1888384"/>
                  <a:gd name="connsiteY20" fmla="*/ 1092680 h 1092680"/>
                  <a:gd name="connsiteX21" fmla="*/ 969664 w 1888384"/>
                  <a:gd name="connsiteY21" fmla="*/ 1021935 h 1092680"/>
                  <a:gd name="connsiteX22" fmla="*/ 965834 w 1888384"/>
                  <a:gd name="connsiteY22" fmla="*/ 1016254 h 1092680"/>
                  <a:gd name="connsiteX23" fmla="*/ 962003 w 1888384"/>
                  <a:gd name="connsiteY23" fmla="*/ 1021935 h 1092680"/>
                  <a:gd name="connsiteX24" fmla="*/ 791209 w 1888384"/>
                  <a:gd name="connsiteY24" fmla="*/ 1092680 h 1092680"/>
                  <a:gd name="connsiteX25" fmla="*/ 620414 w 1888384"/>
                  <a:gd name="connsiteY25" fmla="*/ 1021935 h 1092680"/>
                  <a:gd name="connsiteX26" fmla="*/ 577130 w 1888384"/>
                  <a:gd name="connsiteY26" fmla="*/ 957735 h 1092680"/>
                  <a:gd name="connsiteX27" fmla="*/ 565321 w 1888384"/>
                  <a:gd name="connsiteY27" fmla="*/ 964145 h 1092680"/>
                  <a:gd name="connsiteX28" fmla="*/ 471303 w 1888384"/>
                  <a:gd name="connsiteY28" fmla="*/ 983126 h 1092680"/>
                  <a:gd name="connsiteX29" fmla="*/ 248744 w 1888384"/>
                  <a:gd name="connsiteY29" fmla="*/ 835605 h 1092680"/>
                  <a:gd name="connsiteX30" fmla="*/ 229891 w 1888384"/>
                  <a:gd name="connsiteY30" fmla="*/ 742221 h 1092680"/>
                  <a:gd name="connsiteX31" fmla="*/ 216692 w 1888384"/>
                  <a:gd name="connsiteY31" fmla="*/ 743997 h 1092680"/>
                  <a:gd name="connsiteX32" fmla="*/ 0 w 1888384"/>
                  <a:gd name="connsiteY32" fmla="*/ 551086 h 1092680"/>
                  <a:gd name="connsiteX33" fmla="*/ 216692 w 1888384"/>
                  <a:gd name="connsiteY33" fmla="*/ 358175 h 1092680"/>
                  <a:gd name="connsiteX34" fmla="*/ 230008 w 1888384"/>
                  <a:gd name="connsiteY34" fmla="*/ 359370 h 1092680"/>
                  <a:gd name="connsiteX35" fmla="*/ 248744 w 1888384"/>
                  <a:gd name="connsiteY35" fmla="*/ 266568 h 1092680"/>
                  <a:gd name="connsiteX36" fmla="*/ 471303 w 1888384"/>
                  <a:gd name="connsiteY36" fmla="*/ 119046 h 1092680"/>
                  <a:gd name="connsiteX37" fmla="*/ 565321 w 1888384"/>
                  <a:gd name="connsiteY37" fmla="*/ 138027 h 1092680"/>
                  <a:gd name="connsiteX38" fmla="*/ 572445 w 1888384"/>
                  <a:gd name="connsiteY38" fmla="*/ 141894 h 1092680"/>
                  <a:gd name="connsiteX39" fmla="*/ 620414 w 1888384"/>
                  <a:gd name="connsiteY39" fmla="*/ 70745 h 1092680"/>
                  <a:gd name="connsiteX40" fmla="*/ 791209 w 1888384"/>
                  <a:gd name="connsiteY40" fmla="*/ 0 h 10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88384" h="1092680">
                    <a:moveTo>
                      <a:pt x="791209" y="0"/>
                    </a:moveTo>
                    <a:cubicBezTo>
                      <a:pt x="857908" y="0"/>
                      <a:pt x="918293" y="27035"/>
                      <a:pt x="962003" y="70745"/>
                    </a:cubicBezTo>
                    <a:lnTo>
                      <a:pt x="965834" y="76426"/>
                    </a:lnTo>
                    <a:lnTo>
                      <a:pt x="969664" y="70745"/>
                    </a:lnTo>
                    <a:cubicBezTo>
                      <a:pt x="1013374" y="27035"/>
                      <a:pt x="1073759" y="0"/>
                      <a:pt x="1140459" y="0"/>
                    </a:cubicBezTo>
                    <a:cubicBezTo>
                      <a:pt x="1207158" y="0"/>
                      <a:pt x="1267543" y="27035"/>
                      <a:pt x="1311253" y="70745"/>
                    </a:cubicBezTo>
                    <a:lnTo>
                      <a:pt x="1353071" y="132770"/>
                    </a:lnTo>
                    <a:lnTo>
                      <a:pt x="1381474" y="123953"/>
                    </a:lnTo>
                    <a:cubicBezTo>
                      <a:pt x="1397198" y="120736"/>
                      <a:pt x="1413478" y="119046"/>
                      <a:pt x="1430153" y="119046"/>
                    </a:cubicBezTo>
                    <a:cubicBezTo>
                      <a:pt x="1530202" y="119046"/>
                      <a:pt x="1616044" y="179875"/>
                      <a:pt x="1652712" y="266568"/>
                    </a:cubicBezTo>
                    <a:lnTo>
                      <a:pt x="1671219" y="358239"/>
                    </a:lnTo>
                    <a:lnTo>
                      <a:pt x="1671692" y="358175"/>
                    </a:lnTo>
                    <a:cubicBezTo>
                      <a:pt x="1791368" y="358175"/>
                      <a:pt x="1888384" y="444544"/>
                      <a:pt x="1888384" y="551086"/>
                    </a:cubicBezTo>
                    <a:cubicBezTo>
                      <a:pt x="1888384" y="657628"/>
                      <a:pt x="1791368" y="743997"/>
                      <a:pt x="1671692" y="743997"/>
                    </a:cubicBezTo>
                    <a:lnTo>
                      <a:pt x="1671219" y="743933"/>
                    </a:lnTo>
                    <a:lnTo>
                      <a:pt x="1652712" y="835605"/>
                    </a:lnTo>
                    <a:cubicBezTo>
                      <a:pt x="1616044" y="922297"/>
                      <a:pt x="1530202" y="983126"/>
                      <a:pt x="1430153" y="983126"/>
                    </a:cubicBezTo>
                    <a:cubicBezTo>
                      <a:pt x="1413478" y="983126"/>
                      <a:pt x="1397198" y="981437"/>
                      <a:pt x="1381474" y="978219"/>
                    </a:cubicBezTo>
                    <a:lnTo>
                      <a:pt x="1347779" y="967760"/>
                    </a:lnTo>
                    <a:lnTo>
                      <a:pt x="1311253" y="1021935"/>
                    </a:lnTo>
                    <a:cubicBezTo>
                      <a:pt x="1267543" y="1065645"/>
                      <a:pt x="1207158" y="1092680"/>
                      <a:pt x="1140459" y="1092680"/>
                    </a:cubicBezTo>
                    <a:cubicBezTo>
                      <a:pt x="1073759" y="1092680"/>
                      <a:pt x="1013374" y="1065645"/>
                      <a:pt x="969664" y="1021935"/>
                    </a:cubicBezTo>
                    <a:lnTo>
                      <a:pt x="965834" y="1016254"/>
                    </a:lnTo>
                    <a:lnTo>
                      <a:pt x="962003" y="1021935"/>
                    </a:lnTo>
                    <a:cubicBezTo>
                      <a:pt x="918293" y="1065645"/>
                      <a:pt x="857908" y="1092680"/>
                      <a:pt x="791209" y="1092680"/>
                    </a:cubicBezTo>
                    <a:cubicBezTo>
                      <a:pt x="724509" y="1092680"/>
                      <a:pt x="664124" y="1065645"/>
                      <a:pt x="620414" y="1021935"/>
                    </a:cubicBezTo>
                    <a:lnTo>
                      <a:pt x="577130" y="957735"/>
                    </a:lnTo>
                    <a:lnTo>
                      <a:pt x="565321" y="964145"/>
                    </a:lnTo>
                    <a:cubicBezTo>
                      <a:pt x="536424" y="976367"/>
                      <a:pt x="504653" y="983126"/>
                      <a:pt x="471303" y="983126"/>
                    </a:cubicBezTo>
                    <a:cubicBezTo>
                      <a:pt x="371254" y="983126"/>
                      <a:pt x="285412" y="922297"/>
                      <a:pt x="248744" y="835605"/>
                    </a:cubicBezTo>
                    <a:lnTo>
                      <a:pt x="229891" y="742221"/>
                    </a:lnTo>
                    <a:lnTo>
                      <a:pt x="216692" y="743997"/>
                    </a:lnTo>
                    <a:cubicBezTo>
                      <a:pt x="97016" y="743997"/>
                      <a:pt x="0" y="657628"/>
                      <a:pt x="0" y="551086"/>
                    </a:cubicBezTo>
                    <a:cubicBezTo>
                      <a:pt x="0" y="444544"/>
                      <a:pt x="97016" y="358175"/>
                      <a:pt x="216692" y="358175"/>
                    </a:cubicBezTo>
                    <a:lnTo>
                      <a:pt x="230008" y="359370"/>
                    </a:lnTo>
                    <a:lnTo>
                      <a:pt x="248744" y="266568"/>
                    </a:lnTo>
                    <a:cubicBezTo>
                      <a:pt x="285412" y="179875"/>
                      <a:pt x="371254" y="119046"/>
                      <a:pt x="471303" y="119046"/>
                    </a:cubicBezTo>
                    <a:cubicBezTo>
                      <a:pt x="504653" y="119046"/>
                      <a:pt x="536424" y="125805"/>
                      <a:pt x="565321" y="138027"/>
                    </a:cubicBezTo>
                    <a:lnTo>
                      <a:pt x="572445" y="141894"/>
                    </a:lnTo>
                    <a:lnTo>
                      <a:pt x="620414" y="70745"/>
                    </a:lnTo>
                    <a:cubicBezTo>
                      <a:pt x="664124" y="27035"/>
                      <a:pt x="724509" y="0"/>
                      <a:pt x="79120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80D28FB6-73CE-4B23-B6E0-5E832A579A83}"/>
              </a:ext>
            </a:extLst>
          </p:cNvPr>
          <p:cNvGrpSpPr/>
          <p:nvPr/>
        </p:nvGrpSpPr>
        <p:grpSpPr>
          <a:xfrm>
            <a:off x="6799708" y="3852931"/>
            <a:ext cx="2272721" cy="2503282"/>
            <a:chOff x="3456567" y="2813992"/>
            <a:chExt cx="2272721" cy="2503282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5DDA830B-712D-4633-B71C-8FDDFF18F0A5}"/>
                </a:ext>
              </a:extLst>
            </p:cNvPr>
            <p:cNvGrpSpPr/>
            <p:nvPr/>
          </p:nvGrpSpPr>
          <p:grpSpPr>
            <a:xfrm rot="21271804">
              <a:off x="3920063" y="2813992"/>
              <a:ext cx="1076451" cy="2079052"/>
              <a:chOff x="1162050" y="2984500"/>
              <a:chExt cx="1309688" cy="2529524"/>
            </a:xfrm>
          </p:grpSpPr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70608AB9-3BB5-42FA-B11C-73C0250A6CC9}"/>
                  </a:ext>
                </a:extLst>
              </p:cNvPr>
              <p:cNvSpPr/>
              <p:nvPr/>
            </p:nvSpPr>
            <p:spPr>
              <a:xfrm>
                <a:off x="1794116" y="2984500"/>
                <a:ext cx="55625" cy="2529524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F1272CF7-6FE9-4B98-BA46-99AA48B25EE4}"/>
                  </a:ext>
                </a:extLst>
              </p:cNvPr>
              <p:cNvGrpSpPr/>
              <p:nvPr/>
            </p:nvGrpSpPr>
            <p:grpSpPr>
              <a:xfrm>
                <a:off x="16097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66" name="正方形/長方形 765">
                  <a:extLst>
                    <a:ext uri="{FF2B5EF4-FFF2-40B4-BE49-F238E27FC236}">
                      <a16:creationId xmlns:a16="http://schemas.microsoft.com/office/drawing/2014/main" id="{D62DAE11-49D5-40B4-8F14-506B3CF00C9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四角形: 角を丸くする 766">
                  <a:extLst>
                    <a:ext uri="{FF2B5EF4-FFF2-40B4-BE49-F238E27FC236}">
                      <a16:creationId xmlns:a16="http://schemas.microsoft.com/office/drawing/2014/main" id="{08EF1EC2-DD7A-476C-9E38-1D38C34E658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四角形: 角を丸くする 767">
                  <a:extLst>
                    <a:ext uri="{FF2B5EF4-FFF2-40B4-BE49-F238E27FC236}">
                      <a16:creationId xmlns:a16="http://schemas.microsoft.com/office/drawing/2014/main" id="{1F4B937C-02A1-46D2-844B-785814E1237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四角形: 角を丸くする 768">
                  <a:extLst>
                    <a:ext uri="{FF2B5EF4-FFF2-40B4-BE49-F238E27FC236}">
                      <a16:creationId xmlns:a16="http://schemas.microsoft.com/office/drawing/2014/main" id="{526C122E-64DA-48EA-BCA6-CDF72A85F47F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985F19D6-BD4F-4FF6-A7F1-BA4A0FDFE0DE}"/>
                  </a:ext>
                </a:extLst>
              </p:cNvPr>
              <p:cNvGrpSpPr/>
              <p:nvPr/>
            </p:nvGrpSpPr>
            <p:grpSpPr>
              <a:xfrm>
                <a:off x="16097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62" name="正方形/長方形 761">
                  <a:extLst>
                    <a:ext uri="{FF2B5EF4-FFF2-40B4-BE49-F238E27FC236}">
                      <a16:creationId xmlns:a16="http://schemas.microsoft.com/office/drawing/2014/main" id="{BDDB1708-2A97-4E1B-BB37-144B66AFF43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8157CC72-2695-4D5D-A971-CD9D97002CE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5970DD6E-6E15-448B-82FC-C21023619928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四角形: 角を丸くする 764">
                  <a:extLst>
                    <a:ext uri="{FF2B5EF4-FFF2-40B4-BE49-F238E27FC236}">
                      <a16:creationId xmlns:a16="http://schemas.microsoft.com/office/drawing/2014/main" id="{C96C4691-28D2-4338-8A95-8DD8E5D584F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5C63A5C9-8783-4F4B-9675-875C7AC6D196}"/>
                  </a:ext>
                </a:extLst>
              </p:cNvPr>
              <p:cNvGrpSpPr/>
              <p:nvPr/>
            </p:nvGrpSpPr>
            <p:grpSpPr>
              <a:xfrm>
                <a:off x="16097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58" name="正方形/長方形 757">
                  <a:extLst>
                    <a:ext uri="{FF2B5EF4-FFF2-40B4-BE49-F238E27FC236}">
                      <a16:creationId xmlns:a16="http://schemas.microsoft.com/office/drawing/2014/main" id="{EE6A9B07-9B08-4958-9AE1-4619F7DE427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四角形: 角を丸くする 758">
                  <a:extLst>
                    <a:ext uri="{FF2B5EF4-FFF2-40B4-BE49-F238E27FC236}">
                      <a16:creationId xmlns:a16="http://schemas.microsoft.com/office/drawing/2014/main" id="{CE59F384-B990-4CAF-996A-5CDFD436CD56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四角形: 角を丸くする 759">
                  <a:extLst>
                    <a:ext uri="{FF2B5EF4-FFF2-40B4-BE49-F238E27FC236}">
                      <a16:creationId xmlns:a16="http://schemas.microsoft.com/office/drawing/2014/main" id="{B3BB6C3C-CA0A-4B06-8829-DFF2BA7FA12F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四角形: 角を丸くする 760">
                  <a:extLst>
                    <a:ext uri="{FF2B5EF4-FFF2-40B4-BE49-F238E27FC236}">
                      <a16:creationId xmlns:a16="http://schemas.microsoft.com/office/drawing/2014/main" id="{204A5E8E-22F8-4A54-8D21-AFE0677BAC4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D06054B8-089C-47AB-8D14-A513947D7248}"/>
                  </a:ext>
                </a:extLst>
              </p:cNvPr>
              <p:cNvGrpSpPr/>
              <p:nvPr/>
            </p:nvGrpSpPr>
            <p:grpSpPr>
              <a:xfrm>
                <a:off x="16097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54" name="正方形/長方形 753">
                  <a:extLst>
                    <a:ext uri="{FF2B5EF4-FFF2-40B4-BE49-F238E27FC236}">
                      <a16:creationId xmlns:a16="http://schemas.microsoft.com/office/drawing/2014/main" id="{A6719A2E-CD6F-429D-929D-F183C9C2B5A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866A0AFF-C18A-429C-8C18-A704896CF18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四角形: 角を丸くする 755">
                  <a:extLst>
                    <a:ext uri="{FF2B5EF4-FFF2-40B4-BE49-F238E27FC236}">
                      <a16:creationId xmlns:a16="http://schemas.microsoft.com/office/drawing/2014/main" id="{6FCDC721-7677-4C9B-B9A1-A53281F1C97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四角形: 角を丸くする 756">
                  <a:extLst>
                    <a:ext uri="{FF2B5EF4-FFF2-40B4-BE49-F238E27FC236}">
                      <a16:creationId xmlns:a16="http://schemas.microsoft.com/office/drawing/2014/main" id="{C2D60B27-940B-448C-9F32-5F7740B56055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1754B624-8ECF-4A35-8808-25B16B2963F9}"/>
                  </a:ext>
                </a:extLst>
              </p:cNvPr>
              <p:cNvGrpSpPr/>
              <p:nvPr/>
            </p:nvGrpSpPr>
            <p:grpSpPr>
              <a:xfrm>
                <a:off x="13811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50" name="正方形/長方形 749">
                  <a:extLst>
                    <a:ext uri="{FF2B5EF4-FFF2-40B4-BE49-F238E27FC236}">
                      <a16:creationId xmlns:a16="http://schemas.microsoft.com/office/drawing/2014/main" id="{3E2C3BB0-DA74-4FDE-ADF4-28D1F9DEB1B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四角形: 角を丸くする 750">
                  <a:extLst>
                    <a:ext uri="{FF2B5EF4-FFF2-40B4-BE49-F238E27FC236}">
                      <a16:creationId xmlns:a16="http://schemas.microsoft.com/office/drawing/2014/main" id="{156E8236-8504-4AAB-B566-6D7C846D887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角を丸くする 751">
                  <a:extLst>
                    <a:ext uri="{FF2B5EF4-FFF2-40B4-BE49-F238E27FC236}">
                      <a16:creationId xmlns:a16="http://schemas.microsoft.com/office/drawing/2014/main" id="{2FBD7949-BBC4-4D7F-9E48-2DD40D79F16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四角形: 角を丸くする 752">
                  <a:extLst>
                    <a:ext uri="{FF2B5EF4-FFF2-40B4-BE49-F238E27FC236}">
                      <a16:creationId xmlns:a16="http://schemas.microsoft.com/office/drawing/2014/main" id="{6A2CA8F0-8C0D-42E4-B5AF-F012391C5A9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A8FC1C07-3075-4E89-957F-A418002F7E3A}"/>
                  </a:ext>
                </a:extLst>
              </p:cNvPr>
              <p:cNvGrpSpPr/>
              <p:nvPr/>
            </p:nvGrpSpPr>
            <p:grpSpPr>
              <a:xfrm>
                <a:off x="13811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46" name="正方形/長方形 745">
                  <a:extLst>
                    <a:ext uri="{FF2B5EF4-FFF2-40B4-BE49-F238E27FC236}">
                      <a16:creationId xmlns:a16="http://schemas.microsoft.com/office/drawing/2014/main" id="{F81E6679-368A-4863-BFFE-DE790E7243C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E181BC68-F840-4F3E-A95A-8D1E9457479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BEF8FB72-9D0A-492E-A26A-9BF9E909A70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四角形: 角を丸くする 748">
                  <a:extLst>
                    <a:ext uri="{FF2B5EF4-FFF2-40B4-BE49-F238E27FC236}">
                      <a16:creationId xmlns:a16="http://schemas.microsoft.com/office/drawing/2014/main" id="{C4FE1064-8429-438F-A7EA-C8B83C91A3EE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C8D2F112-9D22-49AA-BF5D-071DE4C25480}"/>
                  </a:ext>
                </a:extLst>
              </p:cNvPr>
              <p:cNvGrpSpPr/>
              <p:nvPr/>
            </p:nvGrpSpPr>
            <p:grpSpPr>
              <a:xfrm>
                <a:off x="13811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42" name="正方形/長方形 741">
                  <a:extLst>
                    <a:ext uri="{FF2B5EF4-FFF2-40B4-BE49-F238E27FC236}">
                      <a16:creationId xmlns:a16="http://schemas.microsoft.com/office/drawing/2014/main" id="{453E3BE8-54F5-489D-ADDD-2DF7C2069F3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CCB1BBBD-6BB2-40E0-AA41-9DB497C0023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4368DBCD-BDBE-4F73-A545-45B80D9E8E5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D7C857C9-195C-4F7C-B262-D2BF67E4D42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5613BF77-E816-46AE-832A-DCBB4E142BF9}"/>
                  </a:ext>
                </a:extLst>
              </p:cNvPr>
              <p:cNvGrpSpPr/>
              <p:nvPr/>
            </p:nvGrpSpPr>
            <p:grpSpPr>
              <a:xfrm>
                <a:off x="13811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38" name="正方形/長方形 737">
                  <a:extLst>
                    <a:ext uri="{FF2B5EF4-FFF2-40B4-BE49-F238E27FC236}">
                      <a16:creationId xmlns:a16="http://schemas.microsoft.com/office/drawing/2014/main" id="{5D2F5CA4-C80B-4BB3-AE75-41A65FAD51A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角を丸くする 738">
                  <a:extLst>
                    <a:ext uri="{FF2B5EF4-FFF2-40B4-BE49-F238E27FC236}">
                      <a16:creationId xmlns:a16="http://schemas.microsoft.com/office/drawing/2014/main" id="{73B2BF05-C860-42B4-BFD3-101CE7C57E2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EB5C740F-351C-483F-9AA5-73CBF5FA189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1612F422-BE3D-4D48-B744-9BB723087415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41399C61-A24D-4B80-990F-6CB672D406A6}"/>
                  </a:ext>
                </a:extLst>
              </p:cNvPr>
              <p:cNvGrpSpPr/>
              <p:nvPr/>
            </p:nvGrpSpPr>
            <p:grpSpPr>
              <a:xfrm>
                <a:off x="1162050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34" name="正方形/長方形 733">
                  <a:extLst>
                    <a:ext uri="{FF2B5EF4-FFF2-40B4-BE49-F238E27FC236}">
                      <a16:creationId xmlns:a16="http://schemas.microsoft.com/office/drawing/2014/main" id="{77374599-0738-4D41-9FB5-070140255EC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四角形: 角を丸くする 734">
                  <a:extLst>
                    <a:ext uri="{FF2B5EF4-FFF2-40B4-BE49-F238E27FC236}">
                      <a16:creationId xmlns:a16="http://schemas.microsoft.com/office/drawing/2014/main" id="{EE954A30-924C-475C-9E74-641FD9D4C3A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角を丸くする 735">
                  <a:extLst>
                    <a:ext uri="{FF2B5EF4-FFF2-40B4-BE49-F238E27FC236}">
                      <a16:creationId xmlns:a16="http://schemas.microsoft.com/office/drawing/2014/main" id="{46C0D580-CFD5-42EE-A7B4-58FDFA78F2F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四角形: 角を丸くする 736">
                  <a:extLst>
                    <a:ext uri="{FF2B5EF4-FFF2-40B4-BE49-F238E27FC236}">
                      <a16:creationId xmlns:a16="http://schemas.microsoft.com/office/drawing/2014/main" id="{AB7B7E79-672E-48FF-BD93-BCCAE2E0C9C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4177745F-17B8-4CE4-85C6-C655F19E2DC9}"/>
                  </a:ext>
                </a:extLst>
              </p:cNvPr>
              <p:cNvGrpSpPr/>
              <p:nvPr/>
            </p:nvGrpSpPr>
            <p:grpSpPr>
              <a:xfrm>
                <a:off x="1162050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30" name="正方形/長方形 729">
                  <a:extLst>
                    <a:ext uri="{FF2B5EF4-FFF2-40B4-BE49-F238E27FC236}">
                      <a16:creationId xmlns:a16="http://schemas.microsoft.com/office/drawing/2014/main" id="{38B9A675-4CF9-4B98-9B18-4797B2ECF0C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四角形: 角を丸くする 730">
                  <a:extLst>
                    <a:ext uri="{FF2B5EF4-FFF2-40B4-BE49-F238E27FC236}">
                      <a16:creationId xmlns:a16="http://schemas.microsoft.com/office/drawing/2014/main" id="{DACE8EB1-6604-4F91-A139-3754ABACA33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四角形: 角を丸くする 731">
                  <a:extLst>
                    <a:ext uri="{FF2B5EF4-FFF2-40B4-BE49-F238E27FC236}">
                      <a16:creationId xmlns:a16="http://schemas.microsoft.com/office/drawing/2014/main" id="{B045FA1E-443C-4E3F-BA9D-D5B163C2D4ED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四角形: 角を丸くする 732">
                  <a:extLst>
                    <a:ext uri="{FF2B5EF4-FFF2-40B4-BE49-F238E27FC236}">
                      <a16:creationId xmlns:a16="http://schemas.microsoft.com/office/drawing/2014/main" id="{76ADC324-C1A7-4584-8252-4886D382CBDA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1B369812-EF6B-40CF-BD87-1574EB2F2248}"/>
                  </a:ext>
                </a:extLst>
              </p:cNvPr>
              <p:cNvGrpSpPr/>
              <p:nvPr/>
            </p:nvGrpSpPr>
            <p:grpSpPr>
              <a:xfrm>
                <a:off x="1162050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26" name="正方形/長方形 725">
                  <a:extLst>
                    <a:ext uri="{FF2B5EF4-FFF2-40B4-BE49-F238E27FC236}">
                      <a16:creationId xmlns:a16="http://schemas.microsoft.com/office/drawing/2014/main" id="{5C51948F-5D94-433B-8C0B-7E933F81355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四角形: 角を丸くする 726">
                  <a:extLst>
                    <a:ext uri="{FF2B5EF4-FFF2-40B4-BE49-F238E27FC236}">
                      <a16:creationId xmlns:a16="http://schemas.microsoft.com/office/drawing/2014/main" id="{A932E5DF-1583-4967-82F6-61A01AA24D56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四角形: 角を丸くする 727">
                  <a:extLst>
                    <a:ext uri="{FF2B5EF4-FFF2-40B4-BE49-F238E27FC236}">
                      <a16:creationId xmlns:a16="http://schemas.microsoft.com/office/drawing/2014/main" id="{22EA3B3E-3D10-444F-9A80-33E1D828963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四角形: 角を丸くする 728">
                  <a:extLst>
                    <a:ext uri="{FF2B5EF4-FFF2-40B4-BE49-F238E27FC236}">
                      <a16:creationId xmlns:a16="http://schemas.microsoft.com/office/drawing/2014/main" id="{9E0BD19D-BCE1-4C29-AE2B-AF65F42EA3C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19366565-08E5-42BE-AC2A-740E4E18C981}"/>
                  </a:ext>
                </a:extLst>
              </p:cNvPr>
              <p:cNvGrpSpPr/>
              <p:nvPr/>
            </p:nvGrpSpPr>
            <p:grpSpPr>
              <a:xfrm>
                <a:off x="1162050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22" name="正方形/長方形 721">
                  <a:extLst>
                    <a:ext uri="{FF2B5EF4-FFF2-40B4-BE49-F238E27FC236}">
                      <a16:creationId xmlns:a16="http://schemas.microsoft.com/office/drawing/2014/main" id="{6F115999-3794-4E8D-8CB1-643A1748F2D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四角形: 角を丸くする 722">
                  <a:extLst>
                    <a:ext uri="{FF2B5EF4-FFF2-40B4-BE49-F238E27FC236}">
                      <a16:creationId xmlns:a16="http://schemas.microsoft.com/office/drawing/2014/main" id="{0A27FCCB-0CE5-4C28-8E1C-A8913E2F4C6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四角形: 角を丸くする 723">
                  <a:extLst>
                    <a:ext uri="{FF2B5EF4-FFF2-40B4-BE49-F238E27FC236}">
                      <a16:creationId xmlns:a16="http://schemas.microsoft.com/office/drawing/2014/main" id="{A507E624-3CFB-4C41-BF3D-BB08EB8B996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四角形: 角を丸くする 724">
                  <a:extLst>
                    <a:ext uri="{FF2B5EF4-FFF2-40B4-BE49-F238E27FC236}">
                      <a16:creationId xmlns:a16="http://schemas.microsoft.com/office/drawing/2014/main" id="{57B8D361-9029-49B7-A9ED-753DC1D8739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1F3E8CCA-E39A-4AAD-9156-595A11E4C70B}"/>
                  </a:ext>
                </a:extLst>
              </p:cNvPr>
              <p:cNvGrpSpPr/>
              <p:nvPr/>
            </p:nvGrpSpPr>
            <p:grpSpPr>
              <a:xfrm>
                <a:off x="1381125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718" name="正方形/長方形 717">
                  <a:extLst>
                    <a:ext uri="{FF2B5EF4-FFF2-40B4-BE49-F238E27FC236}">
                      <a16:creationId xmlns:a16="http://schemas.microsoft.com/office/drawing/2014/main" id="{8EA5861F-22E5-4AD0-9FEC-9CF6280CA02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四角形: 角を丸くする 718">
                  <a:extLst>
                    <a:ext uri="{FF2B5EF4-FFF2-40B4-BE49-F238E27FC236}">
                      <a16:creationId xmlns:a16="http://schemas.microsoft.com/office/drawing/2014/main" id="{18DEC9F0-6311-4758-AD2A-AFB8C94F7B8E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四角形: 角を丸くする 719">
                  <a:extLst>
                    <a:ext uri="{FF2B5EF4-FFF2-40B4-BE49-F238E27FC236}">
                      <a16:creationId xmlns:a16="http://schemas.microsoft.com/office/drawing/2014/main" id="{55993A15-CA26-463D-AA3D-06B7829FA18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98C66F85-096D-433D-9D71-EA7EE671A342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57F98C5B-9414-40C6-9D83-68A66D2FFF07}"/>
                  </a:ext>
                </a:extLst>
              </p:cNvPr>
              <p:cNvGrpSpPr/>
              <p:nvPr/>
            </p:nvGrpSpPr>
            <p:grpSpPr>
              <a:xfrm>
                <a:off x="1162050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714" name="正方形/長方形 713">
                  <a:extLst>
                    <a:ext uri="{FF2B5EF4-FFF2-40B4-BE49-F238E27FC236}">
                      <a16:creationId xmlns:a16="http://schemas.microsoft.com/office/drawing/2014/main" id="{12FD85A9-5AFA-440E-AC0A-18F76A799C2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四角形: 角を丸くする 714">
                  <a:extLst>
                    <a:ext uri="{FF2B5EF4-FFF2-40B4-BE49-F238E27FC236}">
                      <a16:creationId xmlns:a16="http://schemas.microsoft.com/office/drawing/2014/main" id="{9A6FCE2C-28B6-499B-A4C4-BA3F2341DCCB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四角形: 角を丸くする 715">
                  <a:extLst>
                    <a:ext uri="{FF2B5EF4-FFF2-40B4-BE49-F238E27FC236}">
                      <a16:creationId xmlns:a16="http://schemas.microsoft.com/office/drawing/2014/main" id="{C0F6FDEC-31B2-4CFF-AE1E-50372896DB0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A771450D-8403-4541-BA92-A29B49BAC4C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15D96C45-FBEE-4F79-88B4-0D495D6E6F70}"/>
                  </a:ext>
                </a:extLst>
              </p:cNvPr>
              <p:cNvGrpSpPr/>
              <p:nvPr/>
            </p:nvGrpSpPr>
            <p:grpSpPr>
              <a:xfrm>
                <a:off x="18383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10" name="正方形/長方形 709">
                  <a:extLst>
                    <a:ext uri="{FF2B5EF4-FFF2-40B4-BE49-F238E27FC236}">
                      <a16:creationId xmlns:a16="http://schemas.microsoft.com/office/drawing/2014/main" id="{A42AE5E8-896D-4108-B1AA-AA53030AAE2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4DEC390E-801B-4BDC-B469-41DE85F92FE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四角形: 角を丸くする 711">
                  <a:extLst>
                    <a:ext uri="{FF2B5EF4-FFF2-40B4-BE49-F238E27FC236}">
                      <a16:creationId xmlns:a16="http://schemas.microsoft.com/office/drawing/2014/main" id="{E638FBA4-D538-4B2B-8ADA-9DDF88B89AF8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四角形: 角を丸くする 712">
                  <a:extLst>
                    <a:ext uri="{FF2B5EF4-FFF2-40B4-BE49-F238E27FC236}">
                      <a16:creationId xmlns:a16="http://schemas.microsoft.com/office/drawing/2014/main" id="{EF87C392-D06F-443F-A487-9E737C641BC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BF02E96A-6A52-475C-B2A3-0C0A214B66F4}"/>
                  </a:ext>
                </a:extLst>
              </p:cNvPr>
              <p:cNvGrpSpPr/>
              <p:nvPr/>
            </p:nvGrpSpPr>
            <p:grpSpPr>
              <a:xfrm>
                <a:off x="18383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706" name="正方形/長方形 705">
                  <a:extLst>
                    <a:ext uri="{FF2B5EF4-FFF2-40B4-BE49-F238E27FC236}">
                      <a16:creationId xmlns:a16="http://schemas.microsoft.com/office/drawing/2014/main" id="{6BD68D84-0AF7-4E1C-8434-D8AEBBDFA57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四角形: 角を丸くする 706">
                  <a:extLst>
                    <a:ext uri="{FF2B5EF4-FFF2-40B4-BE49-F238E27FC236}">
                      <a16:creationId xmlns:a16="http://schemas.microsoft.com/office/drawing/2014/main" id="{BF0521D4-D524-4FCB-B324-221D1C877638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四角形: 角を丸くする 707">
                  <a:extLst>
                    <a:ext uri="{FF2B5EF4-FFF2-40B4-BE49-F238E27FC236}">
                      <a16:creationId xmlns:a16="http://schemas.microsoft.com/office/drawing/2014/main" id="{F31CE4B7-7836-4E74-87E6-A18FE1AECD6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四角形: 角を丸くする 708">
                  <a:extLst>
                    <a:ext uri="{FF2B5EF4-FFF2-40B4-BE49-F238E27FC236}">
                      <a16:creationId xmlns:a16="http://schemas.microsoft.com/office/drawing/2014/main" id="{BD70CAF6-7296-43AD-94FB-2A89A2350BC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872CC168-E1C5-4AD8-838F-F144D9229A56}"/>
                  </a:ext>
                </a:extLst>
              </p:cNvPr>
              <p:cNvGrpSpPr/>
              <p:nvPr/>
            </p:nvGrpSpPr>
            <p:grpSpPr>
              <a:xfrm>
                <a:off x="18383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702" name="正方形/長方形 701">
                  <a:extLst>
                    <a:ext uri="{FF2B5EF4-FFF2-40B4-BE49-F238E27FC236}">
                      <a16:creationId xmlns:a16="http://schemas.microsoft.com/office/drawing/2014/main" id="{A5DFC92D-8657-4287-A8B1-1723F58D926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四角形: 角を丸くする 702">
                  <a:extLst>
                    <a:ext uri="{FF2B5EF4-FFF2-40B4-BE49-F238E27FC236}">
                      <a16:creationId xmlns:a16="http://schemas.microsoft.com/office/drawing/2014/main" id="{E2264F16-22FE-4E92-9272-0B259776F9E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四角形: 角を丸くする 703">
                  <a:extLst>
                    <a:ext uri="{FF2B5EF4-FFF2-40B4-BE49-F238E27FC236}">
                      <a16:creationId xmlns:a16="http://schemas.microsoft.com/office/drawing/2014/main" id="{E0690BB9-0C0E-425F-A20C-AD3E8125025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0D71475A-8834-4BE2-897F-8CA359A4F8F3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77F4D892-977E-4F6E-B538-BE9C5C09B9F8}"/>
                  </a:ext>
                </a:extLst>
              </p:cNvPr>
              <p:cNvGrpSpPr/>
              <p:nvPr/>
            </p:nvGrpSpPr>
            <p:grpSpPr>
              <a:xfrm>
                <a:off x="18383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98" name="正方形/長方形 697">
                  <a:extLst>
                    <a:ext uri="{FF2B5EF4-FFF2-40B4-BE49-F238E27FC236}">
                      <a16:creationId xmlns:a16="http://schemas.microsoft.com/office/drawing/2014/main" id="{546F5DE2-5D8E-49B9-A7DE-877CE2C5CA4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四角形: 角を丸くする 698">
                  <a:extLst>
                    <a:ext uri="{FF2B5EF4-FFF2-40B4-BE49-F238E27FC236}">
                      <a16:creationId xmlns:a16="http://schemas.microsoft.com/office/drawing/2014/main" id="{A6219A1F-ACE9-4946-B54A-FF42400B918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四角形: 角を丸くする 699">
                  <a:extLst>
                    <a:ext uri="{FF2B5EF4-FFF2-40B4-BE49-F238E27FC236}">
                      <a16:creationId xmlns:a16="http://schemas.microsoft.com/office/drawing/2014/main" id="{8E7C15F6-339D-43A1-84A4-F1954C5A1AA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9AF1601D-6262-482F-BDA6-B42967E4E0F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4484B274-60CC-4A44-A227-8F05B7C442D5}"/>
                  </a:ext>
                </a:extLst>
              </p:cNvPr>
              <p:cNvGrpSpPr/>
              <p:nvPr/>
            </p:nvGrpSpPr>
            <p:grpSpPr>
              <a:xfrm>
                <a:off x="2281238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94" name="正方形/長方形 693">
                  <a:extLst>
                    <a:ext uri="{FF2B5EF4-FFF2-40B4-BE49-F238E27FC236}">
                      <a16:creationId xmlns:a16="http://schemas.microsoft.com/office/drawing/2014/main" id="{AE69DA48-CA95-49C1-801A-F4CE8A8BCD4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6B0E2616-D390-4887-B816-B06DC4E4771E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3DD21899-F115-4135-BE1D-61FE311B0D0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98F74662-8A06-4F71-96FD-45FA9BD14AD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31E05166-7656-4E88-84FB-7CD4112337F2}"/>
                  </a:ext>
                </a:extLst>
              </p:cNvPr>
              <p:cNvGrpSpPr/>
              <p:nvPr/>
            </p:nvGrpSpPr>
            <p:grpSpPr>
              <a:xfrm>
                <a:off x="2281238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90" name="正方形/長方形 689">
                  <a:extLst>
                    <a:ext uri="{FF2B5EF4-FFF2-40B4-BE49-F238E27FC236}">
                      <a16:creationId xmlns:a16="http://schemas.microsoft.com/office/drawing/2014/main" id="{4F300B7F-2CB8-47A4-9E95-F60B40182B0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角を丸くする 690">
                  <a:extLst>
                    <a:ext uri="{FF2B5EF4-FFF2-40B4-BE49-F238E27FC236}">
                      <a16:creationId xmlns:a16="http://schemas.microsoft.com/office/drawing/2014/main" id="{884F46D4-F158-495B-BB46-8453CD76D7FB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4B9DF0B1-6BAF-4FCC-9E03-EA4B13E077F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1F894B0C-FC6E-4839-A207-799F951F48AE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17EF4E28-F677-40C4-B942-4D97700CAFB4}"/>
                  </a:ext>
                </a:extLst>
              </p:cNvPr>
              <p:cNvGrpSpPr/>
              <p:nvPr/>
            </p:nvGrpSpPr>
            <p:grpSpPr>
              <a:xfrm>
                <a:off x="2281238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86" name="正方形/長方形 685">
                  <a:extLst>
                    <a:ext uri="{FF2B5EF4-FFF2-40B4-BE49-F238E27FC236}">
                      <a16:creationId xmlns:a16="http://schemas.microsoft.com/office/drawing/2014/main" id="{B932B5E6-DA37-4698-A9B5-76F26BC9E7D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4AC0C270-D456-4DD3-85A9-BA14B8D900E7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986F1507-513B-40FE-A50B-4F7A76853B9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角を丸くする 688">
                  <a:extLst>
                    <a:ext uri="{FF2B5EF4-FFF2-40B4-BE49-F238E27FC236}">
                      <a16:creationId xmlns:a16="http://schemas.microsoft.com/office/drawing/2014/main" id="{5C83A43F-9482-430D-8B36-42B8F238E48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4C1206EB-F3BC-4BB6-B68F-1EFD6FBEF36E}"/>
                  </a:ext>
                </a:extLst>
              </p:cNvPr>
              <p:cNvGrpSpPr/>
              <p:nvPr/>
            </p:nvGrpSpPr>
            <p:grpSpPr>
              <a:xfrm>
                <a:off x="2281238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82" name="正方形/長方形 681">
                  <a:extLst>
                    <a:ext uri="{FF2B5EF4-FFF2-40B4-BE49-F238E27FC236}">
                      <a16:creationId xmlns:a16="http://schemas.microsoft.com/office/drawing/2014/main" id="{8300D465-7503-4869-9ABE-E8705F87C04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角を丸くする 682">
                  <a:extLst>
                    <a:ext uri="{FF2B5EF4-FFF2-40B4-BE49-F238E27FC236}">
                      <a16:creationId xmlns:a16="http://schemas.microsoft.com/office/drawing/2014/main" id="{BDEB7818-CA99-4B53-ADCE-55FB0A9D2D4B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角を丸くする 683">
                  <a:extLst>
                    <a:ext uri="{FF2B5EF4-FFF2-40B4-BE49-F238E27FC236}">
                      <a16:creationId xmlns:a16="http://schemas.microsoft.com/office/drawing/2014/main" id="{53C77A8F-FCEB-4AE0-8A73-6075A7A578F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四角形: 角を丸くする 684">
                  <a:extLst>
                    <a:ext uri="{FF2B5EF4-FFF2-40B4-BE49-F238E27FC236}">
                      <a16:creationId xmlns:a16="http://schemas.microsoft.com/office/drawing/2014/main" id="{8EB5DAB8-FC1F-47C5-9389-FB7F10FB2D3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5406E555-1CA0-4B4F-8102-C0C6F725AFF4}"/>
                  </a:ext>
                </a:extLst>
              </p:cNvPr>
              <p:cNvGrpSpPr/>
              <p:nvPr/>
            </p:nvGrpSpPr>
            <p:grpSpPr>
              <a:xfrm>
                <a:off x="2062163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78" name="正方形/長方形 677">
                  <a:extLst>
                    <a:ext uri="{FF2B5EF4-FFF2-40B4-BE49-F238E27FC236}">
                      <a16:creationId xmlns:a16="http://schemas.microsoft.com/office/drawing/2014/main" id="{F21DDBE9-9C31-4570-AD6A-6E1456FB77F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四角形: 角を丸くする 678">
                  <a:extLst>
                    <a:ext uri="{FF2B5EF4-FFF2-40B4-BE49-F238E27FC236}">
                      <a16:creationId xmlns:a16="http://schemas.microsoft.com/office/drawing/2014/main" id="{E3F7AC23-035D-4E17-BC9E-3E545CFB8F78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角を丸くする 679">
                  <a:extLst>
                    <a:ext uri="{FF2B5EF4-FFF2-40B4-BE49-F238E27FC236}">
                      <a16:creationId xmlns:a16="http://schemas.microsoft.com/office/drawing/2014/main" id="{8C6F4E90-AFBE-47AB-81A5-142F8F27BCAF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四角形: 角を丸くする 680">
                  <a:extLst>
                    <a:ext uri="{FF2B5EF4-FFF2-40B4-BE49-F238E27FC236}">
                      <a16:creationId xmlns:a16="http://schemas.microsoft.com/office/drawing/2014/main" id="{10BDA42E-F478-4368-8DE5-85B1548EE4FE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DD1F095C-9284-4D70-BEC8-A6E24E80FF62}"/>
                  </a:ext>
                </a:extLst>
              </p:cNvPr>
              <p:cNvGrpSpPr/>
              <p:nvPr/>
            </p:nvGrpSpPr>
            <p:grpSpPr>
              <a:xfrm>
                <a:off x="2062163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74" name="正方形/長方形 673">
                  <a:extLst>
                    <a:ext uri="{FF2B5EF4-FFF2-40B4-BE49-F238E27FC236}">
                      <a16:creationId xmlns:a16="http://schemas.microsoft.com/office/drawing/2014/main" id="{882A4171-7AA7-4087-9187-327F0437F6D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4D4F85AD-3617-45F3-9BB4-09920F51182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四角形: 角を丸くする 675">
                  <a:extLst>
                    <a:ext uri="{FF2B5EF4-FFF2-40B4-BE49-F238E27FC236}">
                      <a16:creationId xmlns:a16="http://schemas.microsoft.com/office/drawing/2014/main" id="{D296DC41-4067-4642-A1CE-FC3C6DD3CAF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E66A06D9-678B-4D79-8626-81482BAA2524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6772C907-F2D3-4269-84EB-F0042FBE51C6}"/>
                  </a:ext>
                </a:extLst>
              </p:cNvPr>
              <p:cNvGrpSpPr/>
              <p:nvPr/>
            </p:nvGrpSpPr>
            <p:grpSpPr>
              <a:xfrm>
                <a:off x="2062163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70" name="正方形/長方形 669">
                  <a:extLst>
                    <a:ext uri="{FF2B5EF4-FFF2-40B4-BE49-F238E27FC236}">
                      <a16:creationId xmlns:a16="http://schemas.microsoft.com/office/drawing/2014/main" id="{43192078-F01E-4EF2-8963-E7169661C5B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四角形: 角を丸くする 670">
                  <a:extLst>
                    <a:ext uri="{FF2B5EF4-FFF2-40B4-BE49-F238E27FC236}">
                      <a16:creationId xmlns:a16="http://schemas.microsoft.com/office/drawing/2014/main" id="{05E92986-81FE-49E7-998A-0D06093FE91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四角形: 角を丸くする 671">
                  <a:extLst>
                    <a:ext uri="{FF2B5EF4-FFF2-40B4-BE49-F238E27FC236}">
                      <a16:creationId xmlns:a16="http://schemas.microsoft.com/office/drawing/2014/main" id="{07B01E5D-331A-4EBE-82E0-C1201600E60D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556213F2-F899-4B46-9C33-70BF808E545A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79262B43-DD02-4526-9BE3-C5B7DB5F4433}"/>
                  </a:ext>
                </a:extLst>
              </p:cNvPr>
              <p:cNvGrpSpPr/>
              <p:nvPr/>
            </p:nvGrpSpPr>
            <p:grpSpPr>
              <a:xfrm>
                <a:off x="2062163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83EAC10D-5496-47DB-8816-D644172E801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四角形: 角を丸くする 666">
                  <a:extLst>
                    <a:ext uri="{FF2B5EF4-FFF2-40B4-BE49-F238E27FC236}">
                      <a16:creationId xmlns:a16="http://schemas.microsoft.com/office/drawing/2014/main" id="{EDC859BD-484D-4B12-9578-75A5FB0980A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四角形: 角を丸くする 667">
                  <a:extLst>
                    <a:ext uri="{FF2B5EF4-FFF2-40B4-BE49-F238E27FC236}">
                      <a16:creationId xmlns:a16="http://schemas.microsoft.com/office/drawing/2014/main" id="{0E15495D-7122-4D00-834C-EA5750F7E80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9D837AA9-1DD3-43F9-A6E5-82014162DDA4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FA9C4D56-CBA8-475C-8B3F-7E550BF38A01}"/>
                  </a:ext>
                </a:extLst>
              </p:cNvPr>
              <p:cNvGrpSpPr/>
              <p:nvPr/>
            </p:nvGrpSpPr>
            <p:grpSpPr>
              <a:xfrm>
                <a:off x="2281238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662" name="正方形/長方形 661">
                  <a:extLst>
                    <a:ext uri="{FF2B5EF4-FFF2-40B4-BE49-F238E27FC236}">
                      <a16:creationId xmlns:a16="http://schemas.microsoft.com/office/drawing/2014/main" id="{AEBBC628-CCB4-4E16-A54E-FC890BEBA89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角を丸くする 662">
                  <a:extLst>
                    <a:ext uri="{FF2B5EF4-FFF2-40B4-BE49-F238E27FC236}">
                      <a16:creationId xmlns:a16="http://schemas.microsoft.com/office/drawing/2014/main" id="{AC5EA1B2-4437-4763-9679-6AF02816B287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四角形: 角を丸くする 663">
                  <a:extLst>
                    <a:ext uri="{FF2B5EF4-FFF2-40B4-BE49-F238E27FC236}">
                      <a16:creationId xmlns:a16="http://schemas.microsoft.com/office/drawing/2014/main" id="{218605E0-405C-4AE1-A47B-19FA2AA8C65F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四角形: 角を丸くする 664">
                  <a:extLst>
                    <a:ext uri="{FF2B5EF4-FFF2-40B4-BE49-F238E27FC236}">
                      <a16:creationId xmlns:a16="http://schemas.microsoft.com/office/drawing/2014/main" id="{B49E0F0E-FF29-483A-B30D-2F942CB4091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39C1AEB7-4B17-4011-8500-DC28E1D60CD7}"/>
                  </a:ext>
                </a:extLst>
              </p:cNvPr>
              <p:cNvGrpSpPr/>
              <p:nvPr/>
            </p:nvGrpSpPr>
            <p:grpSpPr>
              <a:xfrm>
                <a:off x="2062163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658" name="正方形/長方形 657">
                  <a:extLst>
                    <a:ext uri="{FF2B5EF4-FFF2-40B4-BE49-F238E27FC236}">
                      <a16:creationId xmlns:a16="http://schemas.microsoft.com/office/drawing/2014/main" id="{9A29D3AA-1452-4028-AC08-10EB506851C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四角形: 角を丸くする 658">
                  <a:extLst>
                    <a:ext uri="{FF2B5EF4-FFF2-40B4-BE49-F238E27FC236}">
                      <a16:creationId xmlns:a16="http://schemas.microsoft.com/office/drawing/2014/main" id="{08A78C25-B4C6-48A8-8F43-FCAB37E1C39F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四角形: 角を丸くする 659">
                  <a:extLst>
                    <a:ext uri="{FF2B5EF4-FFF2-40B4-BE49-F238E27FC236}">
                      <a16:creationId xmlns:a16="http://schemas.microsoft.com/office/drawing/2014/main" id="{3C23C56E-E02C-4D2C-B06B-B0E0E4184949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角を丸くする 660">
                  <a:extLst>
                    <a:ext uri="{FF2B5EF4-FFF2-40B4-BE49-F238E27FC236}">
                      <a16:creationId xmlns:a16="http://schemas.microsoft.com/office/drawing/2014/main" id="{48D1014E-FC51-475F-934D-26BC1EBE417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CEC688A1-7620-47F7-AC69-18D8B51397B8}"/>
                </a:ext>
              </a:extLst>
            </p:cNvPr>
            <p:cNvGrpSpPr/>
            <p:nvPr/>
          </p:nvGrpSpPr>
          <p:grpSpPr>
            <a:xfrm rot="249625">
              <a:off x="4229739" y="2850088"/>
              <a:ext cx="1076451" cy="2079052"/>
              <a:chOff x="1162050" y="2984500"/>
              <a:chExt cx="1309688" cy="2529524"/>
            </a:xfrm>
          </p:grpSpPr>
          <p:sp>
            <p:nvSpPr>
              <p:cNvPr id="488" name="正方形/長方形 487">
                <a:extLst>
                  <a:ext uri="{FF2B5EF4-FFF2-40B4-BE49-F238E27FC236}">
                    <a16:creationId xmlns:a16="http://schemas.microsoft.com/office/drawing/2014/main" id="{AC347703-BD41-4E42-8FF2-3827AB07C399}"/>
                  </a:ext>
                </a:extLst>
              </p:cNvPr>
              <p:cNvSpPr/>
              <p:nvPr/>
            </p:nvSpPr>
            <p:spPr>
              <a:xfrm>
                <a:off x="1794116" y="2984500"/>
                <a:ext cx="55625" cy="2529524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203015E7-A0CA-4EE0-A408-8ACA9ECA1043}"/>
                  </a:ext>
                </a:extLst>
              </p:cNvPr>
              <p:cNvGrpSpPr/>
              <p:nvPr/>
            </p:nvGrpSpPr>
            <p:grpSpPr>
              <a:xfrm>
                <a:off x="16097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25" name="正方形/長方形 624">
                  <a:extLst>
                    <a:ext uri="{FF2B5EF4-FFF2-40B4-BE49-F238E27FC236}">
                      <a16:creationId xmlns:a16="http://schemas.microsoft.com/office/drawing/2014/main" id="{9520EDBB-9D8A-4A8E-BF6D-13F3F79C9AA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A7A14089-BC4D-4470-93CC-2DCBC7E628B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四角形: 角を丸くする 626">
                  <a:extLst>
                    <a:ext uri="{FF2B5EF4-FFF2-40B4-BE49-F238E27FC236}">
                      <a16:creationId xmlns:a16="http://schemas.microsoft.com/office/drawing/2014/main" id="{271ABDCE-56A6-429B-97F0-1EB977761CB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四角形: 角を丸くする 627">
                  <a:extLst>
                    <a:ext uri="{FF2B5EF4-FFF2-40B4-BE49-F238E27FC236}">
                      <a16:creationId xmlns:a16="http://schemas.microsoft.com/office/drawing/2014/main" id="{E907B929-4854-41E3-9BBB-BBF828071493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2269F87F-85DE-4103-A99E-674221292024}"/>
                  </a:ext>
                </a:extLst>
              </p:cNvPr>
              <p:cNvGrpSpPr/>
              <p:nvPr/>
            </p:nvGrpSpPr>
            <p:grpSpPr>
              <a:xfrm>
                <a:off x="16097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21" name="正方形/長方形 620">
                  <a:extLst>
                    <a:ext uri="{FF2B5EF4-FFF2-40B4-BE49-F238E27FC236}">
                      <a16:creationId xmlns:a16="http://schemas.microsoft.com/office/drawing/2014/main" id="{6B51E43B-9200-4920-A008-0C2CC36B85C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55DCEFE0-DDE0-45AA-B1C7-0B468AE6A0B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四角形: 角を丸くする 622">
                  <a:extLst>
                    <a:ext uri="{FF2B5EF4-FFF2-40B4-BE49-F238E27FC236}">
                      <a16:creationId xmlns:a16="http://schemas.microsoft.com/office/drawing/2014/main" id="{D332B3A1-14BA-4525-88FE-39CE69E57DF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947CB8FB-AD4B-405C-81EE-5263D51F542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F37DDD08-A10F-4C14-9A43-35F0865980EE}"/>
                  </a:ext>
                </a:extLst>
              </p:cNvPr>
              <p:cNvGrpSpPr/>
              <p:nvPr/>
            </p:nvGrpSpPr>
            <p:grpSpPr>
              <a:xfrm>
                <a:off x="16097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17" name="正方形/長方形 616">
                  <a:extLst>
                    <a:ext uri="{FF2B5EF4-FFF2-40B4-BE49-F238E27FC236}">
                      <a16:creationId xmlns:a16="http://schemas.microsoft.com/office/drawing/2014/main" id="{8832E957-464C-4AA7-B047-F43896355FD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10C34431-2F6A-46A6-A2E5-384DF5A12EA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四角形: 角を丸くする 618">
                  <a:extLst>
                    <a:ext uri="{FF2B5EF4-FFF2-40B4-BE49-F238E27FC236}">
                      <a16:creationId xmlns:a16="http://schemas.microsoft.com/office/drawing/2014/main" id="{5F4EB538-92F9-4B5C-BE0F-728D9804631A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角を丸くする 619">
                  <a:extLst>
                    <a:ext uri="{FF2B5EF4-FFF2-40B4-BE49-F238E27FC236}">
                      <a16:creationId xmlns:a16="http://schemas.microsoft.com/office/drawing/2014/main" id="{9E3FA903-295A-46D2-9036-48A52909C386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4889F6CE-CF06-44A6-BCBA-086B341A68DA}"/>
                  </a:ext>
                </a:extLst>
              </p:cNvPr>
              <p:cNvGrpSpPr/>
              <p:nvPr/>
            </p:nvGrpSpPr>
            <p:grpSpPr>
              <a:xfrm>
                <a:off x="16097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13" name="正方形/長方形 612">
                  <a:extLst>
                    <a:ext uri="{FF2B5EF4-FFF2-40B4-BE49-F238E27FC236}">
                      <a16:creationId xmlns:a16="http://schemas.microsoft.com/office/drawing/2014/main" id="{A05542B3-0D1D-4C97-B670-F743C51D0B5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7BD8584D-4188-4D96-97BD-2C6AE48058D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F68EB279-93A6-47A7-B73E-210C4DDCA255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CA286B56-ACAF-48AD-8A9B-BC6EE9654E6A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C0D4EF8C-CC04-43AE-82FB-8F7CFA354BEC}"/>
                  </a:ext>
                </a:extLst>
              </p:cNvPr>
              <p:cNvGrpSpPr/>
              <p:nvPr/>
            </p:nvGrpSpPr>
            <p:grpSpPr>
              <a:xfrm>
                <a:off x="13811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09" name="正方形/長方形 608">
                  <a:extLst>
                    <a:ext uri="{FF2B5EF4-FFF2-40B4-BE49-F238E27FC236}">
                      <a16:creationId xmlns:a16="http://schemas.microsoft.com/office/drawing/2014/main" id="{89A92F23-AED3-4D1F-A4A2-79EAF91B448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9F98BD59-1CDC-4DD8-BC4F-4F4AF746A34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ED5668ED-6228-494B-BAD5-C1395B0DC09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四角形: 角を丸くする 611">
                  <a:extLst>
                    <a:ext uri="{FF2B5EF4-FFF2-40B4-BE49-F238E27FC236}">
                      <a16:creationId xmlns:a16="http://schemas.microsoft.com/office/drawing/2014/main" id="{7D52CF40-04AA-4BE9-90F3-C34D14ABFD7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EF9C20A7-114C-428E-AB34-B16FAA2A58E3}"/>
                  </a:ext>
                </a:extLst>
              </p:cNvPr>
              <p:cNvGrpSpPr/>
              <p:nvPr/>
            </p:nvGrpSpPr>
            <p:grpSpPr>
              <a:xfrm>
                <a:off x="13811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2A1A39AB-B8D6-44A5-98D5-FD9BE2509DB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63A4EC40-6488-4BDE-9BF6-5839059921F2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493C3938-3CCB-43B4-B348-47C502882B62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四角形: 角を丸くする 607">
                  <a:extLst>
                    <a:ext uri="{FF2B5EF4-FFF2-40B4-BE49-F238E27FC236}">
                      <a16:creationId xmlns:a16="http://schemas.microsoft.com/office/drawing/2014/main" id="{75284A88-BDD5-46AE-87DF-86831DBA650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6630B9A4-7DF2-4CD1-8983-4C8E22DF2A5C}"/>
                  </a:ext>
                </a:extLst>
              </p:cNvPr>
              <p:cNvGrpSpPr/>
              <p:nvPr/>
            </p:nvGrpSpPr>
            <p:grpSpPr>
              <a:xfrm>
                <a:off x="13811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601" name="正方形/長方形 600">
                  <a:extLst>
                    <a:ext uri="{FF2B5EF4-FFF2-40B4-BE49-F238E27FC236}">
                      <a16:creationId xmlns:a16="http://schemas.microsoft.com/office/drawing/2014/main" id="{CB00977C-161C-49D0-9B03-800A5CA7363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四角形: 角を丸くする 601">
                  <a:extLst>
                    <a:ext uri="{FF2B5EF4-FFF2-40B4-BE49-F238E27FC236}">
                      <a16:creationId xmlns:a16="http://schemas.microsoft.com/office/drawing/2014/main" id="{908D80A9-9909-491C-9A1A-5FF7E3CCAA5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四角形: 角を丸くする 602">
                  <a:extLst>
                    <a:ext uri="{FF2B5EF4-FFF2-40B4-BE49-F238E27FC236}">
                      <a16:creationId xmlns:a16="http://schemas.microsoft.com/office/drawing/2014/main" id="{F7604262-CA74-429A-A0F0-AF935E4FD5C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四角形: 角を丸くする 603">
                  <a:extLst>
                    <a:ext uri="{FF2B5EF4-FFF2-40B4-BE49-F238E27FC236}">
                      <a16:creationId xmlns:a16="http://schemas.microsoft.com/office/drawing/2014/main" id="{896F8CB2-9935-4C21-BE8F-BED5DAB680D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C2BA022B-EE6F-4872-A4A8-51BFD04616C5}"/>
                  </a:ext>
                </a:extLst>
              </p:cNvPr>
              <p:cNvGrpSpPr/>
              <p:nvPr/>
            </p:nvGrpSpPr>
            <p:grpSpPr>
              <a:xfrm>
                <a:off x="13811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97" name="正方形/長方形 596">
                  <a:extLst>
                    <a:ext uri="{FF2B5EF4-FFF2-40B4-BE49-F238E27FC236}">
                      <a16:creationId xmlns:a16="http://schemas.microsoft.com/office/drawing/2014/main" id="{5F93D1A2-53FA-4767-96DC-E1DA42F7EEE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四角形: 角を丸くする 597">
                  <a:extLst>
                    <a:ext uri="{FF2B5EF4-FFF2-40B4-BE49-F238E27FC236}">
                      <a16:creationId xmlns:a16="http://schemas.microsoft.com/office/drawing/2014/main" id="{D0F7E8C7-1683-4D31-8923-9DA0D306AFAA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四角形: 角を丸くする 598">
                  <a:extLst>
                    <a:ext uri="{FF2B5EF4-FFF2-40B4-BE49-F238E27FC236}">
                      <a16:creationId xmlns:a16="http://schemas.microsoft.com/office/drawing/2014/main" id="{76888DE4-3E65-4AF2-8277-1552C38FE6ED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A183534D-B79C-4D2B-AAFA-CF131CCE3CA0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5177FA46-EA3F-4E4E-8063-3A95D0FF354D}"/>
                  </a:ext>
                </a:extLst>
              </p:cNvPr>
              <p:cNvGrpSpPr/>
              <p:nvPr/>
            </p:nvGrpSpPr>
            <p:grpSpPr>
              <a:xfrm>
                <a:off x="1162050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93" name="正方形/長方形 592">
                  <a:extLst>
                    <a:ext uri="{FF2B5EF4-FFF2-40B4-BE49-F238E27FC236}">
                      <a16:creationId xmlns:a16="http://schemas.microsoft.com/office/drawing/2014/main" id="{4BE3B967-E396-4611-9E73-0B74256EC28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四角形: 角を丸くする 593">
                  <a:extLst>
                    <a:ext uri="{FF2B5EF4-FFF2-40B4-BE49-F238E27FC236}">
                      <a16:creationId xmlns:a16="http://schemas.microsoft.com/office/drawing/2014/main" id="{0B2DD520-9E22-4ED2-94F5-DDEE6CD326A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四角形: 角を丸くする 594">
                  <a:extLst>
                    <a:ext uri="{FF2B5EF4-FFF2-40B4-BE49-F238E27FC236}">
                      <a16:creationId xmlns:a16="http://schemas.microsoft.com/office/drawing/2014/main" id="{A9D1AFBC-3589-4828-803B-D315679E92EC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四角形: 角を丸くする 595">
                  <a:extLst>
                    <a:ext uri="{FF2B5EF4-FFF2-40B4-BE49-F238E27FC236}">
                      <a16:creationId xmlns:a16="http://schemas.microsoft.com/office/drawing/2014/main" id="{90EAE8DC-04AB-4620-85B9-FAD9E25261E5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02861C7C-06BC-4C8E-A2E6-F2B034BDB153}"/>
                  </a:ext>
                </a:extLst>
              </p:cNvPr>
              <p:cNvGrpSpPr/>
              <p:nvPr/>
            </p:nvGrpSpPr>
            <p:grpSpPr>
              <a:xfrm>
                <a:off x="1162050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89" name="正方形/長方形 588">
                  <a:extLst>
                    <a:ext uri="{FF2B5EF4-FFF2-40B4-BE49-F238E27FC236}">
                      <a16:creationId xmlns:a16="http://schemas.microsoft.com/office/drawing/2014/main" id="{6A62EA3C-B0DD-4C1E-ADA6-2690491B544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4E5015D6-89C7-44A3-9314-F876B36DB75B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四角形: 角を丸くする 590">
                  <a:extLst>
                    <a:ext uri="{FF2B5EF4-FFF2-40B4-BE49-F238E27FC236}">
                      <a16:creationId xmlns:a16="http://schemas.microsoft.com/office/drawing/2014/main" id="{19B89C05-6631-43F5-9A7F-935571CB5CF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四角形: 角を丸くする 591">
                  <a:extLst>
                    <a:ext uri="{FF2B5EF4-FFF2-40B4-BE49-F238E27FC236}">
                      <a16:creationId xmlns:a16="http://schemas.microsoft.com/office/drawing/2014/main" id="{26C4F20C-15F7-4155-ADDD-4E9CC5D5659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4E525588-545F-4F5E-864D-1B34AF7397F8}"/>
                  </a:ext>
                </a:extLst>
              </p:cNvPr>
              <p:cNvGrpSpPr/>
              <p:nvPr/>
            </p:nvGrpSpPr>
            <p:grpSpPr>
              <a:xfrm>
                <a:off x="1162050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85" name="正方形/長方形 584">
                  <a:extLst>
                    <a:ext uri="{FF2B5EF4-FFF2-40B4-BE49-F238E27FC236}">
                      <a16:creationId xmlns:a16="http://schemas.microsoft.com/office/drawing/2014/main" id="{E92B24A6-8337-4534-A4EC-5177CFE83A7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6D6A0C01-B1A8-4B44-9E13-7A2790640E9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角を丸くする 586">
                  <a:extLst>
                    <a:ext uri="{FF2B5EF4-FFF2-40B4-BE49-F238E27FC236}">
                      <a16:creationId xmlns:a16="http://schemas.microsoft.com/office/drawing/2014/main" id="{F5E8FA8F-3C80-49A0-BD87-B38EB68FC33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96765ED0-ED4B-4C01-8E0F-4E64C9260FC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36156B9D-8B37-4C44-B8B3-2AAAFE0A2FFB}"/>
                  </a:ext>
                </a:extLst>
              </p:cNvPr>
              <p:cNvGrpSpPr/>
              <p:nvPr/>
            </p:nvGrpSpPr>
            <p:grpSpPr>
              <a:xfrm>
                <a:off x="1162050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81" name="正方形/長方形 580">
                  <a:extLst>
                    <a:ext uri="{FF2B5EF4-FFF2-40B4-BE49-F238E27FC236}">
                      <a16:creationId xmlns:a16="http://schemas.microsoft.com/office/drawing/2014/main" id="{96556CB9-BE9C-4B27-9A98-480AB36744F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四角形: 角を丸くする 581">
                  <a:extLst>
                    <a:ext uri="{FF2B5EF4-FFF2-40B4-BE49-F238E27FC236}">
                      <a16:creationId xmlns:a16="http://schemas.microsoft.com/office/drawing/2014/main" id="{5AAC5ABD-1369-4873-AB78-3E8B96E195CD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8455D065-1F07-41B8-898C-FEF7B8860DD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CDD89954-01CF-43EF-B2F1-A21330DCEA5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998946F7-7BD3-4A40-ABCF-F6A5EB161B3D}"/>
                  </a:ext>
                </a:extLst>
              </p:cNvPr>
              <p:cNvGrpSpPr/>
              <p:nvPr/>
            </p:nvGrpSpPr>
            <p:grpSpPr>
              <a:xfrm>
                <a:off x="1381125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577" name="正方形/長方形 576">
                  <a:extLst>
                    <a:ext uri="{FF2B5EF4-FFF2-40B4-BE49-F238E27FC236}">
                      <a16:creationId xmlns:a16="http://schemas.microsoft.com/office/drawing/2014/main" id="{8BF7E1E1-4509-4805-A5C6-7182E5F8749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C118DCA2-4A76-45A1-ABFC-7649EFD8926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四角形: 角を丸くする 578">
                  <a:extLst>
                    <a:ext uri="{FF2B5EF4-FFF2-40B4-BE49-F238E27FC236}">
                      <a16:creationId xmlns:a16="http://schemas.microsoft.com/office/drawing/2014/main" id="{D11ADFB6-8B65-4DE6-AF40-55DCDFEFBCD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四角形: 角を丸くする 579">
                  <a:extLst>
                    <a:ext uri="{FF2B5EF4-FFF2-40B4-BE49-F238E27FC236}">
                      <a16:creationId xmlns:a16="http://schemas.microsoft.com/office/drawing/2014/main" id="{3FA6AC74-81CA-4D5F-AAC3-ADF464DFDFBC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07C468EB-CDA8-4D02-90BB-D9497667FC5E}"/>
                  </a:ext>
                </a:extLst>
              </p:cNvPr>
              <p:cNvGrpSpPr/>
              <p:nvPr/>
            </p:nvGrpSpPr>
            <p:grpSpPr>
              <a:xfrm>
                <a:off x="1162050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573" name="正方形/長方形 572">
                  <a:extLst>
                    <a:ext uri="{FF2B5EF4-FFF2-40B4-BE49-F238E27FC236}">
                      <a16:creationId xmlns:a16="http://schemas.microsoft.com/office/drawing/2014/main" id="{59467954-9BF7-4077-8AD6-69CDAE567EC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67FEA322-83FF-4CEF-ACB0-67C30AE16BD6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E0D571E1-0C3C-481F-9FA7-1EC2B2A713B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四角形: 角を丸くする 575">
                  <a:extLst>
                    <a:ext uri="{FF2B5EF4-FFF2-40B4-BE49-F238E27FC236}">
                      <a16:creationId xmlns:a16="http://schemas.microsoft.com/office/drawing/2014/main" id="{D6424F70-2254-4721-ACE1-163E19BDEA8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40477030-BB88-4C8E-9C30-8CE84B2DFA87}"/>
                  </a:ext>
                </a:extLst>
              </p:cNvPr>
              <p:cNvGrpSpPr/>
              <p:nvPr/>
            </p:nvGrpSpPr>
            <p:grpSpPr>
              <a:xfrm>
                <a:off x="1838325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69" name="正方形/長方形 568">
                  <a:extLst>
                    <a:ext uri="{FF2B5EF4-FFF2-40B4-BE49-F238E27FC236}">
                      <a16:creationId xmlns:a16="http://schemas.microsoft.com/office/drawing/2014/main" id="{8DE93406-924B-46A4-87FE-298F4CAEFB1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四角形: 角を丸くする 569">
                  <a:extLst>
                    <a:ext uri="{FF2B5EF4-FFF2-40B4-BE49-F238E27FC236}">
                      <a16:creationId xmlns:a16="http://schemas.microsoft.com/office/drawing/2014/main" id="{F44DD258-CC20-4A1A-B682-963504966583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60FBEE60-F232-4E16-9932-395954FAC87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E7D64E96-8E38-4519-8FB0-1499901CE30B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1077D587-612C-4D7E-A8C3-80E1CFFD8823}"/>
                  </a:ext>
                </a:extLst>
              </p:cNvPr>
              <p:cNvGrpSpPr/>
              <p:nvPr/>
            </p:nvGrpSpPr>
            <p:grpSpPr>
              <a:xfrm>
                <a:off x="1838325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65" name="正方形/長方形 564">
                  <a:extLst>
                    <a:ext uri="{FF2B5EF4-FFF2-40B4-BE49-F238E27FC236}">
                      <a16:creationId xmlns:a16="http://schemas.microsoft.com/office/drawing/2014/main" id="{E569CA0A-D835-4358-8A5E-1C8846D0F5F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四角形: 角を丸くする 565">
                  <a:extLst>
                    <a:ext uri="{FF2B5EF4-FFF2-40B4-BE49-F238E27FC236}">
                      <a16:creationId xmlns:a16="http://schemas.microsoft.com/office/drawing/2014/main" id="{7105ECC2-437D-42CE-82AA-C4517F49634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四角形: 角を丸くする 566">
                  <a:extLst>
                    <a:ext uri="{FF2B5EF4-FFF2-40B4-BE49-F238E27FC236}">
                      <a16:creationId xmlns:a16="http://schemas.microsoft.com/office/drawing/2014/main" id="{3C78F2FF-5771-45A0-B1F8-A67B0161FDB4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角を丸くする 567">
                  <a:extLst>
                    <a:ext uri="{FF2B5EF4-FFF2-40B4-BE49-F238E27FC236}">
                      <a16:creationId xmlns:a16="http://schemas.microsoft.com/office/drawing/2014/main" id="{3AB3DA2D-073F-403B-8773-A82F513BF834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DCEAF301-5654-479D-8F3D-3CA3C40EF298}"/>
                  </a:ext>
                </a:extLst>
              </p:cNvPr>
              <p:cNvGrpSpPr/>
              <p:nvPr/>
            </p:nvGrpSpPr>
            <p:grpSpPr>
              <a:xfrm>
                <a:off x="1838325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61" name="正方形/長方形 560">
                  <a:extLst>
                    <a:ext uri="{FF2B5EF4-FFF2-40B4-BE49-F238E27FC236}">
                      <a16:creationId xmlns:a16="http://schemas.microsoft.com/office/drawing/2014/main" id="{D8439CDD-70B2-4EBA-B699-C9C07EEEABA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四角形: 角を丸くする 561">
                  <a:extLst>
                    <a:ext uri="{FF2B5EF4-FFF2-40B4-BE49-F238E27FC236}">
                      <a16:creationId xmlns:a16="http://schemas.microsoft.com/office/drawing/2014/main" id="{E866D723-168F-4143-BCC7-90A1544D9178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AE0A0092-77EF-4811-B216-955C162CE97B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四角形: 角を丸くする 563">
                  <a:extLst>
                    <a:ext uri="{FF2B5EF4-FFF2-40B4-BE49-F238E27FC236}">
                      <a16:creationId xmlns:a16="http://schemas.microsoft.com/office/drawing/2014/main" id="{BD8F0A47-0463-4269-B686-4C747E05D32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4B94E0D4-B33F-441F-B61C-141149EBA76E}"/>
                  </a:ext>
                </a:extLst>
              </p:cNvPr>
              <p:cNvGrpSpPr/>
              <p:nvPr/>
            </p:nvGrpSpPr>
            <p:grpSpPr>
              <a:xfrm>
                <a:off x="1838325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57" name="正方形/長方形 556">
                  <a:extLst>
                    <a:ext uri="{FF2B5EF4-FFF2-40B4-BE49-F238E27FC236}">
                      <a16:creationId xmlns:a16="http://schemas.microsoft.com/office/drawing/2014/main" id="{2A6807AD-4187-46D6-9F34-580E129E017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四角形: 角を丸くする 557">
                  <a:extLst>
                    <a:ext uri="{FF2B5EF4-FFF2-40B4-BE49-F238E27FC236}">
                      <a16:creationId xmlns:a16="http://schemas.microsoft.com/office/drawing/2014/main" id="{398F50FC-96BF-4CE7-B532-D60B5C199081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四角形: 角を丸くする 558">
                  <a:extLst>
                    <a:ext uri="{FF2B5EF4-FFF2-40B4-BE49-F238E27FC236}">
                      <a16:creationId xmlns:a16="http://schemas.microsoft.com/office/drawing/2014/main" id="{1334929E-81AA-478A-8DE3-C7E3D1A14238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四角形: 角を丸くする 559">
                  <a:extLst>
                    <a:ext uri="{FF2B5EF4-FFF2-40B4-BE49-F238E27FC236}">
                      <a16:creationId xmlns:a16="http://schemas.microsoft.com/office/drawing/2014/main" id="{5D1CA180-8362-4374-B685-55958FF02E51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27A97E25-CE08-47F3-94A0-31EDB329FF99}"/>
                  </a:ext>
                </a:extLst>
              </p:cNvPr>
              <p:cNvGrpSpPr/>
              <p:nvPr/>
            </p:nvGrpSpPr>
            <p:grpSpPr>
              <a:xfrm>
                <a:off x="2281238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53" name="正方形/長方形 552">
                  <a:extLst>
                    <a:ext uri="{FF2B5EF4-FFF2-40B4-BE49-F238E27FC236}">
                      <a16:creationId xmlns:a16="http://schemas.microsoft.com/office/drawing/2014/main" id="{6BC03095-6220-4107-ADD2-4FCE36112CA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角を丸くする 553">
                  <a:extLst>
                    <a:ext uri="{FF2B5EF4-FFF2-40B4-BE49-F238E27FC236}">
                      <a16:creationId xmlns:a16="http://schemas.microsoft.com/office/drawing/2014/main" id="{EF3F3FC6-6438-4D1A-A510-178D0C41667E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四角形: 角を丸くする 554">
                  <a:extLst>
                    <a:ext uri="{FF2B5EF4-FFF2-40B4-BE49-F238E27FC236}">
                      <a16:creationId xmlns:a16="http://schemas.microsoft.com/office/drawing/2014/main" id="{72C8BBD7-88D9-4C18-B609-8E9B8835082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四角形: 角を丸くする 555">
                  <a:extLst>
                    <a:ext uri="{FF2B5EF4-FFF2-40B4-BE49-F238E27FC236}">
                      <a16:creationId xmlns:a16="http://schemas.microsoft.com/office/drawing/2014/main" id="{F3E5887F-EF5B-4DCF-A9B9-586A5493B353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9E8D6D00-C388-4AF1-84DB-0109BAD3747B}"/>
                  </a:ext>
                </a:extLst>
              </p:cNvPr>
              <p:cNvGrpSpPr/>
              <p:nvPr/>
            </p:nvGrpSpPr>
            <p:grpSpPr>
              <a:xfrm>
                <a:off x="2281238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49" name="正方形/長方形 548">
                  <a:extLst>
                    <a:ext uri="{FF2B5EF4-FFF2-40B4-BE49-F238E27FC236}">
                      <a16:creationId xmlns:a16="http://schemas.microsoft.com/office/drawing/2014/main" id="{59AE03DE-0548-4DAE-8E43-C035EA4989F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四角形: 角を丸くする 549">
                  <a:extLst>
                    <a:ext uri="{FF2B5EF4-FFF2-40B4-BE49-F238E27FC236}">
                      <a16:creationId xmlns:a16="http://schemas.microsoft.com/office/drawing/2014/main" id="{5C429C1B-C957-4378-8AA6-D6D456D44CDC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344EB021-E661-44B5-92E5-ABB587DA44F6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角を丸くする 551">
                  <a:extLst>
                    <a:ext uri="{FF2B5EF4-FFF2-40B4-BE49-F238E27FC236}">
                      <a16:creationId xmlns:a16="http://schemas.microsoft.com/office/drawing/2014/main" id="{DB34FC6F-D427-457C-9515-43D463FC04A7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32A60EA3-02BF-4ECD-BD25-9659D76560A0}"/>
                  </a:ext>
                </a:extLst>
              </p:cNvPr>
              <p:cNvGrpSpPr/>
              <p:nvPr/>
            </p:nvGrpSpPr>
            <p:grpSpPr>
              <a:xfrm>
                <a:off x="2281238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45" name="正方形/長方形 544">
                  <a:extLst>
                    <a:ext uri="{FF2B5EF4-FFF2-40B4-BE49-F238E27FC236}">
                      <a16:creationId xmlns:a16="http://schemas.microsoft.com/office/drawing/2014/main" id="{0583C04B-0726-4D03-9AAA-0FB93FD89A2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四角形: 角を丸くする 545">
                  <a:extLst>
                    <a:ext uri="{FF2B5EF4-FFF2-40B4-BE49-F238E27FC236}">
                      <a16:creationId xmlns:a16="http://schemas.microsoft.com/office/drawing/2014/main" id="{CBE4E913-F800-4678-8B25-B98423CBC5E7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四角形: 角を丸くする 546">
                  <a:extLst>
                    <a:ext uri="{FF2B5EF4-FFF2-40B4-BE49-F238E27FC236}">
                      <a16:creationId xmlns:a16="http://schemas.microsoft.com/office/drawing/2014/main" id="{D61B58DC-2BCF-4A0A-9C0D-4C144CBD72C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四角形: 角を丸くする 547">
                  <a:extLst>
                    <a:ext uri="{FF2B5EF4-FFF2-40B4-BE49-F238E27FC236}">
                      <a16:creationId xmlns:a16="http://schemas.microsoft.com/office/drawing/2014/main" id="{57718011-3F4E-4D77-B122-924F3299FFF2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B9073F68-F81B-428D-9D94-EF3206546B74}"/>
                  </a:ext>
                </a:extLst>
              </p:cNvPr>
              <p:cNvGrpSpPr/>
              <p:nvPr/>
            </p:nvGrpSpPr>
            <p:grpSpPr>
              <a:xfrm>
                <a:off x="2281238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41" name="正方形/長方形 540">
                  <a:extLst>
                    <a:ext uri="{FF2B5EF4-FFF2-40B4-BE49-F238E27FC236}">
                      <a16:creationId xmlns:a16="http://schemas.microsoft.com/office/drawing/2014/main" id="{5572AA8F-90BD-4208-A083-710F20E77B6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28A26EF9-DB86-480B-8FC4-199C0B37BA64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四角形: 角を丸くする 542">
                  <a:extLst>
                    <a:ext uri="{FF2B5EF4-FFF2-40B4-BE49-F238E27FC236}">
                      <a16:creationId xmlns:a16="http://schemas.microsoft.com/office/drawing/2014/main" id="{A676B462-18E8-4819-A858-99F3CD5A8933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角を丸くする 543">
                  <a:extLst>
                    <a:ext uri="{FF2B5EF4-FFF2-40B4-BE49-F238E27FC236}">
                      <a16:creationId xmlns:a16="http://schemas.microsoft.com/office/drawing/2014/main" id="{110425E9-844E-4C1B-BB27-A72E422793C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25621C0F-8681-46CA-B7A8-7D527B38BBA9}"/>
                  </a:ext>
                </a:extLst>
              </p:cNvPr>
              <p:cNvGrpSpPr/>
              <p:nvPr/>
            </p:nvGrpSpPr>
            <p:grpSpPr>
              <a:xfrm>
                <a:off x="2062163" y="39938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37" name="正方形/長方形 536">
                  <a:extLst>
                    <a:ext uri="{FF2B5EF4-FFF2-40B4-BE49-F238E27FC236}">
                      <a16:creationId xmlns:a16="http://schemas.microsoft.com/office/drawing/2014/main" id="{1DEA664C-F297-46FA-AC09-6E869AC2B2A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四角形: 角を丸くする 537">
                  <a:extLst>
                    <a:ext uri="{FF2B5EF4-FFF2-40B4-BE49-F238E27FC236}">
                      <a16:creationId xmlns:a16="http://schemas.microsoft.com/office/drawing/2014/main" id="{88A5BC37-5AC1-49DF-850F-01765DDDE99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四角形: 角を丸くする 538">
                  <a:extLst>
                    <a:ext uri="{FF2B5EF4-FFF2-40B4-BE49-F238E27FC236}">
                      <a16:creationId xmlns:a16="http://schemas.microsoft.com/office/drawing/2014/main" id="{9F37E2B9-9EFC-41CB-ACC4-E656DAF98D51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CFDAF6DB-7B11-4BBA-BD7A-9DFA00CEC045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8A533EA2-A066-470F-9E04-5F9223BA67E9}"/>
                  </a:ext>
                </a:extLst>
              </p:cNvPr>
              <p:cNvGrpSpPr/>
              <p:nvPr/>
            </p:nvGrpSpPr>
            <p:grpSpPr>
              <a:xfrm>
                <a:off x="2062163" y="36699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46A60E37-9BB5-4877-B8E6-069CF7D21E4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67B26860-4F1F-4B08-8D6D-32B1365063C2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四角形: 角を丸くする 534">
                  <a:extLst>
                    <a:ext uri="{FF2B5EF4-FFF2-40B4-BE49-F238E27FC236}">
                      <a16:creationId xmlns:a16="http://schemas.microsoft.com/office/drawing/2014/main" id="{FE438E7C-59DA-454F-A3A4-C7A781BB4A60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396B48E3-BA92-4E71-B899-EC3A8DFC43D3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C01AD892-59C4-4684-BAA3-07848C895950}"/>
                  </a:ext>
                </a:extLst>
              </p:cNvPr>
              <p:cNvGrpSpPr/>
              <p:nvPr/>
            </p:nvGrpSpPr>
            <p:grpSpPr>
              <a:xfrm>
                <a:off x="2062163" y="3346124"/>
                <a:ext cx="190500" cy="295245"/>
                <a:chOff x="1609725" y="3905250"/>
                <a:chExt cx="247650" cy="383820"/>
              </a:xfrm>
            </p:grpSpPr>
            <p:sp>
              <p:nvSpPr>
                <p:cNvPr id="529" name="正方形/長方形 528">
                  <a:extLst>
                    <a:ext uri="{FF2B5EF4-FFF2-40B4-BE49-F238E27FC236}">
                      <a16:creationId xmlns:a16="http://schemas.microsoft.com/office/drawing/2014/main" id="{88A41EF9-97D3-4103-85EB-3A89AACFE1D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四角形: 角を丸くする 529">
                  <a:extLst>
                    <a:ext uri="{FF2B5EF4-FFF2-40B4-BE49-F238E27FC236}">
                      <a16:creationId xmlns:a16="http://schemas.microsoft.com/office/drawing/2014/main" id="{5EA0C2BF-1D33-4B7D-BCE3-B86F5A0873C9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四角形: 角を丸くする 530">
                  <a:extLst>
                    <a:ext uri="{FF2B5EF4-FFF2-40B4-BE49-F238E27FC236}">
                      <a16:creationId xmlns:a16="http://schemas.microsoft.com/office/drawing/2014/main" id="{EA419AAD-4C8E-4743-A3BD-40F2F7A46C07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E0F034BE-D0BE-43A5-86E2-F55F92D0C85D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57A4FAF8-6C09-4237-AA45-A7DAAD55A957}"/>
                  </a:ext>
                </a:extLst>
              </p:cNvPr>
              <p:cNvGrpSpPr/>
              <p:nvPr/>
            </p:nvGrpSpPr>
            <p:grpSpPr>
              <a:xfrm>
                <a:off x="2062163" y="3022274"/>
                <a:ext cx="190500" cy="295245"/>
                <a:chOff x="1609725" y="3905250"/>
                <a:chExt cx="247650" cy="383820"/>
              </a:xfrm>
            </p:grpSpPr>
            <p:sp>
              <p:nvSpPr>
                <p:cNvPr id="525" name="正方形/長方形 524">
                  <a:extLst>
                    <a:ext uri="{FF2B5EF4-FFF2-40B4-BE49-F238E27FC236}">
                      <a16:creationId xmlns:a16="http://schemas.microsoft.com/office/drawing/2014/main" id="{6AE55CE2-B656-4A4A-AB63-C1D70DFF9D7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四角形: 角を丸くする 525">
                  <a:extLst>
                    <a:ext uri="{FF2B5EF4-FFF2-40B4-BE49-F238E27FC236}">
                      <a16:creationId xmlns:a16="http://schemas.microsoft.com/office/drawing/2014/main" id="{9293BF58-B3E2-4319-846B-AB2A2A68925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F7342E41-4EBA-4DC2-BAE4-C397347138C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角を丸くする 527">
                  <a:extLst>
                    <a:ext uri="{FF2B5EF4-FFF2-40B4-BE49-F238E27FC236}">
                      <a16:creationId xmlns:a16="http://schemas.microsoft.com/office/drawing/2014/main" id="{D99093B0-C9CA-4522-8F73-6C9E10953A5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99206013-E52F-4426-AD9E-2074841966F1}"/>
                  </a:ext>
                </a:extLst>
              </p:cNvPr>
              <p:cNvGrpSpPr/>
              <p:nvPr/>
            </p:nvGrpSpPr>
            <p:grpSpPr>
              <a:xfrm>
                <a:off x="2281238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521" name="正方形/長方形 520">
                  <a:extLst>
                    <a:ext uri="{FF2B5EF4-FFF2-40B4-BE49-F238E27FC236}">
                      <a16:creationId xmlns:a16="http://schemas.microsoft.com/office/drawing/2014/main" id="{4CAED42F-D2F5-4B9C-93A2-47FE6B0CE93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四角形: 角を丸くする 521">
                  <a:extLst>
                    <a:ext uri="{FF2B5EF4-FFF2-40B4-BE49-F238E27FC236}">
                      <a16:creationId xmlns:a16="http://schemas.microsoft.com/office/drawing/2014/main" id="{8EC13391-C7B2-4D41-98EF-940D1E454C25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014F265A-E5D8-44A2-8776-459ABC8E2C0E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角を丸くする 523">
                  <a:extLst>
                    <a:ext uri="{FF2B5EF4-FFF2-40B4-BE49-F238E27FC236}">
                      <a16:creationId xmlns:a16="http://schemas.microsoft.com/office/drawing/2014/main" id="{2FA305D8-E1FB-4CC9-AC54-58ED6B33A788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0ECF9E14-0512-4755-A5B3-9B70395783FD}"/>
                  </a:ext>
                </a:extLst>
              </p:cNvPr>
              <p:cNvGrpSpPr/>
              <p:nvPr/>
            </p:nvGrpSpPr>
            <p:grpSpPr>
              <a:xfrm>
                <a:off x="2062163" y="4322436"/>
                <a:ext cx="190500" cy="295245"/>
                <a:chOff x="1609725" y="3905250"/>
                <a:chExt cx="247650" cy="383820"/>
              </a:xfrm>
            </p:grpSpPr>
            <p:sp>
              <p:nvSpPr>
                <p:cNvPr id="517" name="正方形/長方形 516">
                  <a:extLst>
                    <a:ext uri="{FF2B5EF4-FFF2-40B4-BE49-F238E27FC236}">
                      <a16:creationId xmlns:a16="http://schemas.microsoft.com/office/drawing/2014/main" id="{A2BFF0CD-4533-4B7D-8EF7-D137A578F43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838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四角形: 角を丸くする 517">
                  <a:extLst>
                    <a:ext uri="{FF2B5EF4-FFF2-40B4-BE49-F238E27FC236}">
                      <a16:creationId xmlns:a16="http://schemas.microsoft.com/office/drawing/2014/main" id="{AEF35E20-E054-47B2-9F1C-609554783340}"/>
                    </a:ext>
                  </a:extLst>
                </p:cNvPr>
                <p:cNvSpPr/>
                <p:nvPr/>
              </p:nvSpPr>
              <p:spPr>
                <a:xfrm>
                  <a:off x="1609725" y="3939998"/>
                  <a:ext cx="247650" cy="314325"/>
                </a:xfrm>
                <a:prstGeom prst="roundRect">
                  <a:avLst/>
                </a:prstGeom>
                <a:gradFill>
                  <a:gsLst>
                    <a:gs pos="10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bg1"/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8950A49A-08F6-4E5D-B708-119363577652}"/>
                    </a:ext>
                  </a:extLst>
                </p:cNvPr>
                <p:cNvSpPr/>
                <p:nvPr/>
              </p:nvSpPr>
              <p:spPr>
                <a:xfrm>
                  <a:off x="1666875" y="4007644"/>
                  <a:ext cx="133350" cy="17903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四角形: 角を丸くする 519">
                  <a:extLst>
                    <a:ext uri="{FF2B5EF4-FFF2-40B4-BE49-F238E27FC236}">
                      <a16:creationId xmlns:a16="http://schemas.microsoft.com/office/drawing/2014/main" id="{8D0B74EC-B0C5-4DED-8FFA-ECE9B1143249}"/>
                    </a:ext>
                  </a:extLst>
                </p:cNvPr>
                <p:cNvSpPr/>
                <p:nvPr/>
              </p:nvSpPr>
              <p:spPr>
                <a:xfrm>
                  <a:off x="1683544" y="4024313"/>
                  <a:ext cx="100012" cy="14569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824F6721-033A-4966-91BC-7A8D452DA065}"/>
                </a:ext>
              </a:extLst>
            </p:cNvPr>
            <p:cNvGrpSpPr/>
            <p:nvPr/>
          </p:nvGrpSpPr>
          <p:grpSpPr>
            <a:xfrm>
              <a:off x="3456567" y="4662488"/>
              <a:ext cx="2272721" cy="654786"/>
              <a:chOff x="922917" y="4348163"/>
              <a:chExt cx="2272721" cy="654786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3BEA74A0-9353-4A54-8719-DB3F329408B9}"/>
                  </a:ext>
                </a:extLst>
              </p:cNvPr>
              <p:cNvGrpSpPr/>
              <p:nvPr/>
            </p:nvGrpSpPr>
            <p:grpSpPr>
              <a:xfrm>
                <a:off x="922917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E3589FFC-88A5-4278-A212-61777616911A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8BAEEBD3-284A-4145-82E5-23470FBF726A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53B171F6-FC6E-405A-99AE-1D4FDA67EA0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5" name="四角形: 上の 2 つの角を丸める 484">
                    <a:extLst>
                      <a:ext uri="{FF2B5EF4-FFF2-40B4-BE49-F238E27FC236}">
                        <a16:creationId xmlns:a16="http://schemas.microsoft.com/office/drawing/2014/main" id="{A4E904A7-01FC-4957-B583-1E81D624E46A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B05CBFD6-42DE-42AB-A803-BE108AF0BB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7" name="台形 486">
                    <a:extLst>
                      <a:ext uri="{FF2B5EF4-FFF2-40B4-BE49-F238E27FC236}">
                        <a16:creationId xmlns:a16="http://schemas.microsoft.com/office/drawing/2014/main" id="{29D87F84-2717-4893-ABFC-F30DE2313E90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1CAEED3-9AAC-4A45-8CC9-A314BC8121F2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CF621094-62D3-44FD-BB57-C9B86B66271D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17D2E94B-5EE9-4613-B6F4-5F631CBB29F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四角形: 角を丸くする 358">
                    <a:extLst>
                      <a:ext uri="{FF2B5EF4-FFF2-40B4-BE49-F238E27FC236}">
                        <a16:creationId xmlns:a16="http://schemas.microsoft.com/office/drawing/2014/main" id="{EB1B5DB1-5355-4AFB-823F-39710253C59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BD2B767B-A9CD-4673-B00E-96E70B3CCB6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四角形: 角を丸くする 360">
                    <a:extLst>
                      <a:ext uri="{FF2B5EF4-FFF2-40B4-BE49-F238E27FC236}">
                        <a16:creationId xmlns:a16="http://schemas.microsoft.com/office/drawing/2014/main" id="{F384B03C-3180-494E-A13B-0FB1BCA6D51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A0DB7CDA-C8E1-41BC-91BC-77E14B10AEF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四角形: 角を丸くする 480">
                    <a:extLst>
                      <a:ext uri="{FF2B5EF4-FFF2-40B4-BE49-F238E27FC236}">
                        <a16:creationId xmlns:a16="http://schemas.microsoft.com/office/drawing/2014/main" id="{A5E19777-CE89-42F8-A262-EF34B229150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四角形: 角を丸くする 481">
                    <a:extLst>
                      <a:ext uri="{FF2B5EF4-FFF2-40B4-BE49-F238E27FC236}">
                        <a16:creationId xmlns:a16="http://schemas.microsoft.com/office/drawing/2014/main" id="{087ACEFF-69FC-48AE-B276-F2C3DD0DD96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四角形: 角を丸くする 482">
                    <a:extLst>
                      <a:ext uri="{FF2B5EF4-FFF2-40B4-BE49-F238E27FC236}">
                        <a16:creationId xmlns:a16="http://schemas.microsoft.com/office/drawing/2014/main" id="{46594AF5-A0E2-4C2A-AF6C-8C68A728A25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A1899FA8-A1ED-4B00-9149-C0B41DE3DF21}"/>
                  </a:ext>
                </a:extLst>
              </p:cNvPr>
              <p:cNvGrpSpPr/>
              <p:nvPr/>
            </p:nvGrpSpPr>
            <p:grpSpPr>
              <a:xfrm>
                <a:off x="2604886" y="4399109"/>
                <a:ext cx="590752" cy="603840"/>
                <a:chOff x="1047015" y="4259994"/>
                <a:chExt cx="813109" cy="831124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5286632-B5DB-4350-B41C-00F554023281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5C1F537C-792C-4710-AB0B-5CA9A0AE1C62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00CF0F8B-C485-4EE2-8A93-CBCF2CABD28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1" name="四角形: 上の 2 つの角を丸める 350">
                    <a:extLst>
                      <a:ext uri="{FF2B5EF4-FFF2-40B4-BE49-F238E27FC236}">
                        <a16:creationId xmlns:a16="http://schemas.microsoft.com/office/drawing/2014/main" id="{B39068BC-CBD0-4E42-9D30-496F098B7ACF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05B91CDC-A647-4A32-B28B-CA9536042A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台形 352">
                    <a:extLst>
                      <a:ext uri="{FF2B5EF4-FFF2-40B4-BE49-F238E27FC236}">
                        <a16:creationId xmlns:a16="http://schemas.microsoft.com/office/drawing/2014/main" id="{1648637C-69F4-453B-A610-45B19E85E5FD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266CFA1C-240B-49DD-A3F5-76FE512B9627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8DB8367E-F9A7-420A-B05E-AAE8786F0F18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42" name="四角形: 角を丸くする 341">
                    <a:extLst>
                      <a:ext uri="{FF2B5EF4-FFF2-40B4-BE49-F238E27FC236}">
                        <a16:creationId xmlns:a16="http://schemas.microsoft.com/office/drawing/2014/main" id="{F9D7582A-33B6-4756-863A-B4429F9FE34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角を丸くする 342">
                    <a:extLst>
                      <a:ext uri="{FF2B5EF4-FFF2-40B4-BE49-F238E27FC236}">
                        <a16:creationId xmlns:a16="http://schemas.microsoft.com/office/drawing/2014/main" id="{274629E5-E027-4E31-936E-7EE7C414714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角を丸くする 343">
                    <a:extLst>
                      <a:ext uri="{FF2B5EF4-FFF2-40B4-BE49-F238E27FC236}">
                        <a16:creationId xmlns:a16="http://schemas.microsoft.com/office/drawing/2014/main" id="{877A01AF-B90A-4068-815B-E02F4362CD3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四角形: 角を丸くする 344">
                    <a:extLst>
                      <a:ext uri="{FF2B5EF4-FFF2-40B4-BE49-F238E27FC236}">
                        <a16:creationId xmlns:a16="http://schemas.microsoft.com/office/drawing/2014/main" id="{0096F982-903B-45FF-B3DD-52C1F70EFB6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四角形: 角を丸くする 345">
                    <a:extLst>
                      <a:ext uri="{FF2B5EF4-FFF2-40B4-BE49-F238E27FC236}">
                        <a16:creationId xmlns:a16="http://schemas.microsoft.com/office/drawing/2014/main" id="{BD6508E4-6AFC-4821-B737-424A35825CB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四角形: 角を丸くする 346">
                    <a:extLst>
                      <a:ext uri="{FF2B5EF4-FFF2-40B4-BE49-F238E27FC236}">
                        <a16:creationId xmlns:a16="http://schemas.microsoft.com/office/drawing/2014/main" id="{C38D3FFD-9D3E-4932-96F4-A3EFC180A99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FCE46BCA-F6BD-4CF2-B7C2-6EEC3D7EA80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角を丸くする 348">
                    <a:extLst>
                      <a:ext uri="{FF2B5EF4-FFF2-40B4-BE49-F238E27FC236}">
                        <a16:creationId xmlns:a16="http://schemas.microsoft.com/office/drawing/2014/main" id="{195464D4-362B-4E65-8C6C-91AE5328041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1D684BB1-9130-4378-B554-BF07526657EC}"/>
                  </a:ext>
                </a:extLst>
              </p:cNvPr>
              <p:cNvGrpSpPr/>
              <p:nvPr/>
            </p:nvGrpSpPr>
            <p:grpSpPr>
              <a:xfrm>
                <a:off x="1700011" y="4374477"/>
                <a:ext cx="614850" cy="628472"/>
                <a:chOff x="156427" y="4259994"/>
                <a:chExt cx="813109" cy="831124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C0AEE902-106C-4451-94BA-136107144F5E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74628AC3-AA56-4CE0-B3C0-E1DD317C006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台形 332">
                    <a:extLst>
                      <a:ext uri="{FF2B5EF4-FFF2-40B4-BE49-F238E27FC236}">
                        <a16:creationId xmlns:a16="http://schemas.microsoft.com/office/drawing/2014/main" id="{63DF3C00-0655-460D-B2D5-50F3FD6D2B7B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F96E0E8E-A601-4AEC-870A-0B71108829A5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334">
                    <a:extLst>
                      <a:ext uri="{FF2B5EF4-FFF2-40B4-BE49-F238E27FC236}">
                        <a16:creationId xmlns:a16="http://schemas.microsoft.com/office/drawing/2014/main" id="{B2052B87-170E-4699-9714-9732139E87A4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0C1084C4-3401-487D-A893-E46DD5DD88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台形 336">
                    <a:extLst>
                      <a:ext uri="{FF2B5EF4-FFF2-40B4-BE49-F238E27FC236}">
                        <a16:creationId xmlns:a16="http://schemas.microsoft.com/office/drawing/2014/main" id="{C88BCDA8-7A3D-4616-BA3A-FC2D99A3B97C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080593E7-7700-4E87-92E1-70ADE79023C1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24" name="四角形: 角を丸くする 323">
                    <a:extLst>
                      <a:ext uri="{FF2B5EF4-FFF2-40B4-BE49-F238E27FC236}">
                        <a16:creationId xmlns:a16="http://schemas.microsoft.com/office/drawing/2014/main" id="{FFBD4546-6971-4BC4-990A-05CB0CCF50B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角を丸くする 324">
                    <a:extLst>
                      <a:ext uri="{FF2B5EF4-FFF2-40B4-BE49-F238E27FC236}">
                        <a16:creationId xmlns:a16="http://schemas.microsoft.com/office/drawing/2014/main" id="{65040C9A-FB36-4493-BF4A-2B7E1AEEC5A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角を丸くする 325">
                    <a:extLst>
                      <a:ext uri="{FF2B5EF4-FFF2-40B4-BE49-F238E27FC236}">
                        <a16:creationId xmlns:a16="http://schemas.microsoft.com/office/drawing/2014/main" id="{BEFF764B-E362-40D0-BA8C-429DAA44EC4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B4D0E0FF-268F-4000-AA30-952B400B3D7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DED9B9B9-DC7C-461C-B62E-08BB0FEDB82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82A7E1A4-5C0D-43C1-BEBD-4803B0B2388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角を丸くする 329">
                    <a:extLst>
                      <a:ext uri="{FF2B5EF4-FFF2-40B4-BE49-F238E27FC236}">
                        <a16:creationId xmlns:a16="http://schemas.microsoft.com/office/drawing/2014/main" id="{620D8124-DEC2-4A56-9405-217FD822AF7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E3F10A8A-FE15-4A4D-B425-8FE957C0486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88E84CA5-0EAF-4C0E-A5E0-7F408BB34B52}"/>
                  </a:ext>
                </a:extLst>
              </p:cNvPr>
              <p:cNvGrpSpPr/>
              <p:nvPr/>
            </p:nvGrpSpPr>
            <p:grpSpPr>
              <a:xfrm>
                <a:off x="1247573" y="4348163"/>
                <a:ext cx="640594" cy="654786"/>
                <a:chOff x="156427" y="4259994"/>
                <a:chExt cx="813109" cy="831124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32F7C31F-D192-4C7A-8BA1-3CD1FC9C8916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97CB3374-250D-4E14-8B7A-A2E8DE42046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C1E542CF-17B9-4F51-8196-C4CD72726359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DF48D399-0F17-46D2-81C0-9C92534BAD09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四角形: 上の 2 つの角を丸める 318">
                    <a:extLst>
                      <a:ext uri="{FF2B5EF4-FFF2-40B4-BE49-F238E27FC236}">
                        <a16:creationId xmlns:a16="http://schemas.microsoft.com/office/drawing/2014/main" id="{9B3576AA-478F-4692-85F3-E8DB5EF6D8C9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5BE64F97-BCEB-4A74-9099-672BE652B4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1" name="台形 320">
                    <a:extLst>
                      <a:ext uri="{FF2B5EF4-FFF2-40B4-BE49-F238E27FC236}">
                        <a16:creationId xmlns:a16="http://schemas.microsoft.com/office/drawing/2014/main" id="{3D3403DB-9899-4A39-A6AB-4FF8118C6320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C20EF20F-0C26-4E41-9704-2AEB305DBCC9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08" name="四角形: 角を丸くする 307">
                    <a:extLst>
                      <a:ext uri="{FF2B5EF4-FFF2-40B4-BE49-F238E27FC236}">
                        <a16:creationId xmlns:a16="http://schemas.microsoft.com/office/drawing/2014/main" id="{F51C30D9-AC97-4428-8377-D1E2E39FD5A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AAF65A5C-4634-4078-8C29-75A03567AA6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62380BC4-9597-4997-908E-CA1912665C9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5C802C85-02D8-4D30-B719-F45C272E41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4504A8CC-3782-49DA-98BD-66C9EF8B6B9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四角形: 角を丸くする 312">
                    <a:extLst>
                      <a:ext uri="{FF2B5EF4-FFF2-40B4-BE49-F238E27FC236}">
                        <a16:creationId xmlns:a16="http://schemas.microsoft.com/office/drawing/2014/main" id="{DA9E0EED-3E1D-4D7B-B0C9-A962D2F3B0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四角形: 角を丸くする 313">
                    <a:extLst>
                      <a:ext uri="{FF2B5EF4-FFF2-40B4-BE49-F238E27FC236}">
                        <a16:creationId xmlns:a16="http://schemas.microsoft.com/office/drawing/2014/main" id="{EA58F5DD-18B0-4F80-B61E-D021E960ADE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四角形: 角を丸くする 314">
                    <a:extLst>
                      <a:ext uri="{FF2B5EF4-FFF2-40B4-BE49-F238E27FC236}">
                        <a16:creationId xmlns:a16="http://schemas.microsoft.com/office/drawing/2014/main" id="{099C59B0-E0DB-41B0-AD5E-194B55707B8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7533AF93-62B8-45C4-82CB-BEAFA44ACEC9}"/>
                  </a:ext>
                </a:extLst>
              </p:cNvPr>
              <p:cNvGrpSpPr/>
              <p:nvPr/>
            </p:nvGrpSpPr>
            <p:grpSpPr>
              <a:xfrm>
                <a:off x="2138161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F28DD9AE-66E4-44E9-BC10-02C25115BC3C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A122B714-879A-400C-9CE6-38C52576B135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864A4D95-DD43-4593-83FC-F35BEC67237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四角形: 上の 2 つの角を丸める 302">
                    <a:extLst>
                      <a:ext uri="{FF2B5EF4-FFF2-40B4-BE49-F238E27FC236}">
                        <a16:creationId xmlns:a16="http://schemas.microsoft.com/office/drawing/2014/main" id="{E88F4C67-5BB6-4341-B63D-A425B584EFC7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14287029-7710-4334-B961-EDBFA9D1FA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台形 304">
                    <a:extLst>
                      <a:ext uri="{FF2B5EF4-FFF2-40B4-BE49-F238E27FC236}">
                        <a16:creationId xmlns:a16="http://schemas.microsoft.com/office/drawing/2014/main" id="{DABDB6B7-2E06-4E0A-9DC7-DBB376ACC45E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FFD9223-2480-451D-ADB4-3F1FB4135A32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AA2F168A-77CE-4DC4-8366-D28FEB173630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294" name="四角形: 角を丸くする 293">
                    <a:extLst>
                      <a:ext uri="{FF2B5EF4-FFF2-40B4-BE49-F238E27FC236}">
                        <a16:creationId xmlns:a16="http://schemas.microsoft.com/office/drawing/2014/main" id="{345C87E0-17D8-42C1-AB70-4F06EB62AAF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13751491-9164-45DC-A611-03FB7414004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19FF3C99-A462-4890-9E42-5ACC887C213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DE8DC04D-6918-45AE-A4CB-B3A01B4E8EC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C0D7ACD9-5C77-4503-AA72-9FFA10286D1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22730479-9643-4426-97E2-484E05DC44D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BF7EB47A-1D8F-483F-85F9-ACDB9E218FF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AE33B4A6-6760-4749-95E1-29DF6037B43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秋田県と言えば・・・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ラズベリー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8370E63-4D44-4CB2-8EBA-CB09D6C36D3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秋田米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比内地鶏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シイタケ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A3E44B-165A-43E8-981B-9835D48618F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ハタハタ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CC04274-DB3A-4EEF-A1FE-1062E6CAA71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金萬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97AAB48-A98B-4F24-8AFD-07B15961EDC9}"/>
              </a:ext>
            </a:extLst>
          </p:cNvPr>
          <p:cNvGrpSpPr/>
          <p:nvPr/>
        </p:nvGrpSpPr>
        <p:grpSpPr>
          <a:xfrm>
            <a:off x="1231900" y="3976706"/>
            <a:ext cx="1574800" cy="2309734"/>
            <a:chOff x="4723129" y="-8207"/>
            <a:chExt cx="1478280" cy="2168171"/>
          </a:xfrm>
        </p:grpSpPr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59054500-DFD2-4DF9-8F6E-4D24F1729FB6}"/>
                </a:ext>
              </a:extLst>
            </p:cNvPr>
            <p:cNvSpPr/>
            <p:nvPr/>
          </p:nvSpPr>
          <p:spPr>
            <a:xfrm rot="15300000">
              <a:off x="5337275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E739DFB1-B939-4BDD-88CF-4F5C54710623}"/>
                </a:ext>
              </a:extLst>
            </p:cNvPr>
            <p:cNvSpPr/>
            <p:nvPr/>
          </p:nvSpPr>
          <p:spPr>
            <a:xfrm rot="6300000" flipH="1">
              <a:off x="5530156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: 塗りつぶしなし 14">
              <a:extLst>
                <a:ext uri="{FF2B5EF4-FFF2-40B4-BE49-F238E27FC236}">
                  <a16:creationId xmlns:a16="http://schemas.microsoft.com/office/drawing/2014/main" id="{2883627D-7F3B-4DAE-B31A-A11A927B2FFC}"/>
                </a:ext>
              </a:extLst>
            </p:cNvPr>
            <p:cNvSpPr/>
            <p:nvPr/>
          </p:nvSpPr>
          <p:spPr>
            <a:xfrm rot="2700000">
              <a:off x="5269063" y="6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69C6D2F6-0F0D-401C-910E-5487A9E44894}"/>
                </a:ext>
              </a:extLst>
            </p:cNvPr>
            <p:cNvSpPr/>
            <p:nvPr/>
          </p:nvSpPr>
          <p:spPr>
            <a:xfrm rot="18900000" flipH="1">
              <a:off x="5423254" y="7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341997B0-5A95-41CA-9FC2-41320771206C}"/>
                </a:ext>
              </a:extLst>
            </p:cNvPr>
            <p:cNvSpPr/>
            <p:nvPr/>
          </p:nvSpPr>
          <p:spPr>
            <a:xfrm>
              <a:off x="5430838" y="10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407D990-6C44-4A64-AAE2-1468CA35A78C}"/>
                </a:ext>
              </a:extLst>
            </p:cNvPr>
            <p:cNvSpPr/>
            <p:nvPr/>
          </p:nvSpPr>
          <p:spPr>
            <a:xfrm>
              <a:off x="4723129" y="24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6761111-5B0E-46A0-BEF1-E9D9CC17A4B2}"/>
                </a:ext>
              </a:extLst>
            </p:cNvPr>
            <p:cNvGrpSpPr/>
            <p:nvPr/>
          </p:nvGrpSpPr>
          <p:grpSpPr>
            <a:xfrm>
              <a:off x="4894453" y="1174789"/>
              <a:ext cx="1164305" cy="836376"/>
              <a:chOff x="4912155" y="2318097"/>
              <a:chExt cx="1164305" cy="836376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C7A8C0F-AAEF-45C4-9020-B9DE3A0D3B12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83E33B3-4DB5-488C-AA01-86BA8DDBEAA0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44CDD9-111D-48CA-A7A7-B9148D066410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4A5E1E4-341A-46B7-8428-37DC530C5CCA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5882AC5D-DFDA-478E-9C2F-D2E380D36CC7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0E6EEE5-99A5-4DB7-8ED6-293FD9D969BB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DDC0A72-FFD3-42D3-B433-E53D5D726B58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ADD6D59-C09A-4563-B516-349BF71CAB87}"/>
                </a:ext>
              </a:extLst>
            </p:cNvPr>
            <p:cNvSpPr txBox="1"/>
            <p:nvPr/>
          </p:nvSpPr>
          <p:spPr>
            <a:xfrm rot="5400000">
              <a:off x="4842088" y="1053826"/>
              <a:ext cx="1261437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あきたこまち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3973B8E-FE01-42F1-A65A-1651DF8569F8}"/>
              </a:ext>
            </a:extLst>
          </p:cNvPr>
          <p:cNvGrpSpPr/>
          <p:nvPr/>
        </p:nvGrpSpPr>
        <p:grpSpPr>
          <a:xfrm>
            <a:off x="936852" y="1481604"/>
            <a:ext cx="2164895" cy="1577612"/>
            <a:chOff x="66096" y="4249510"/>
            <a:chExt cx="2164895" cy="1577612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10DFE01-7F91-4516-86FD-A2A2F232A61F}"/>
                </a:ext>
              </a:extLst>
            </p:cNvPr>
            <p:cNvGrpSpPr/>
            <p:nvPr/>
          </p:nvGrpSpPr>
          <p:grpSpPr>
            <a:xfrm rot="20708479">
              <a:off x="528349" y="4249510"/>
              <a:ext cx="594667" cy="615917"/>
              <a:chOff x="598997" y="3806953"/>
              <a:chExt cx="1045165" cy="1082514"/>
            </a:xfrm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A596A6C8-BC71-4F6A-A4CB-DCDF038842FC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3E8BC317-2F85-47EF-9141-DE157FC0C31E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19523A20-8071-462E-A5F5-89EEFFB447F6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8540488F-EC66-4CBD-AA5C-F4DD400497C2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AABAEB31-82A3-48AA-96AD-B13688E03FA6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19CE82E2-23D8-45BA-AF23-847D6B35D632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080F13FB-1B59-43A0-B120-FF3B8DE7EF5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D9894059-FCD9-4B8F-B41A-F0E5CE0D45AA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96260D45-2537-4228-8EDF-F256DE7113A0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A6800B8A-C088-4840-B950-42D569104079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6C1CA248-D236-4442-85B3-3865CEEA736A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F9E11C6F-AE9B-431A-8179-8A4EE7138D15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E39AB024-8BFB-4F33-9918-9546BB2D5B53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399C68AF-A477-4ED8-9B26-B9C94F89DB96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84C1FC47-49E3-4E24-B3AD-D987220BD734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9369CF2C-6EBF-4A49-B059-49000DD799D4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A47ACBB8-CA57-4D8B-A340-C8DC51DE74AB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191F85C7-2420-4831-AB62-AAAD37A592C7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星: 7 pt 300">
                <a:extLst>
                  <a:ext uri="{FF2B5EF4-FFF2-40B4-BE49-F238E27FC236}">
                    <a16:creationId xmlns:a16="http://schemas.microsoft.com/office/drawing/2014/main" id="{D3ABB819-38CC-4399-BE14-0C13CAC16C4E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0A38D0F7-23CC-4EB1-8778-2060A0A0F938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CBABFE5F-5F5B-4435-8C51-6676CC752635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B4D6D4E8-63FF-464E-B0DF-2016C9B242C8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67AB9650-FAA4-41D7-B137-4436E36EE786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D0B93D9C-196C-4366-80B6-BB729E13C0CB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EE83C292-353E-411F-A5AC-F833A3DB905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7BF84CAC-76B6-4D5D-9EF2-A3622EEA5259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DA0E55B1-EE3F-45CE-B533-C8926015CB90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AA76FC2A-56B8-4DF4-9EA0-867ADCD0BF22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79C467C-0117-42CD-8E6D-16843F25B5E0}"/>
                </a:ext>
              </a:extLst>
            </p:cNvPr>
            <p:cNvGrpSpPr/>
            <p:nvPr/>
          </p:nvGrpSpPr>
          <p:grpSpPr>
            <a:xfrm rot="1800000">
              <a:off x="1068101" y="4267440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64706534-F505-490A-A586-045B33FA7B24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A88B8C34-E0BD-4220-BF25-1E9AF8C6311E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3B998445-D5FB-4B22-AE04-162871214A8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61864FD6-369A-45F1-BF36-B5955CE9C186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5AC64BD0-4594-40C9-8D7D-0D373B4CBA3F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39FB980B-001F-40B3-8D56-F8ED355079BB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7E458807-3521-4E72-9622-E5EBB951CD91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6725828F-D9A3-4B43-9C3D-36B145237F24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D8BEC3A6-E445-4CD7-9793-B924C0CC2060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6CA16204-FFDF-4EA1-A2BA-D7D574C7FE7D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5EB77429-2156-450F-9694-842D8CB35E0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6AFC0F1B-D349-4596-91BE-EFD2FC65A88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94074CA4-FA83-4E38-A26B-F1503775BB47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A3BC7D57-8D02-45E2-A0FF-EDFB6BEE00D4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4DF1664C-B000-4EC5-B93E-A075FE86814A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AEBB38AB-B220-407A-8F3E-E722879348AD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68D26FB4-E22D-4D69-BEFD-350CBD570778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B0C8CD34-7D3D-427A-8375-2738E2EF4718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星: 7 pt 272">
                <a:extLst>
                  <a:ext uri="{FF2B5EF4-FFF2-40B4-BE49-F238E27FC236}">
                    <a16:creationId xmlns:a16="http://schemas.microsoft.com/office/drawing/2014/main" id="{FC1D17EB-A9BD-4D67-917E-B46C37D681A0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95DDB2B0-80AF-4BE0-AE58-022CCBF1844C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1C0B333E-FC35-40DE-8E44-9AE32239C782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3F7A49D5-4B80-4DE4-B9A3-A28DE922BA15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8808E202-98CD-4E3C-83E0-37B6A818ABB3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8B817587-7FEF-4967-8C90-92F069E611CA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5CB8D3FA-EA60-4310-87FF-9EA34A04587D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A7F4FC4B-6B96-46C2-A4F9-A124472D30C5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C008AEB2-42EC-4067-8CC4-5D607E145194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7FDB1E2D-C3BF-4552-8F8D-C01B475303A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218E341-F683-4BB2-BD63-D30202172094}"/>
                </a:ext>
              </a:extLst>
            </p:cNvPr>
            <p:cNvGrpSpPr/>
            <p:nvPr/>
          </p:nvGrpSpPr>
          <p:grpSpPr>
            <a:xfrm rot="20708479">
              <a:off x="1636324" y="4585523"/>
              <a:ext cx="594667" cy="615917"/>
              <a:chOff x="598997" y="3806953"/>
              <a:chExt cx="1045165" cy="1082514"/>
            </a:xfrm>
          </p:grpSpPr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1A831CE1-D258-48EB-8EF3-E0729B55E3F2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D7FAC23E-39E1-4258-A4CC-2A4C1F7E79FD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8AC1037F-5DC1-4A2E-A369-3CBB1C2822E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F8B20DDD-16FA-4349-993E-C0873496D9E6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41375F34-4167-4E5E-93BF-28B500E01730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E8EC9DA1-AAF1-4753-AA5C-84A6833AF868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37D42376-2CD1-47BF-A71A-E042FB67BF21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5635D7D8-267B-4495-BD65-2AF4343F44EE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8B7BC42D-F6BE-4CBE-AFC7-2A5DDCF839F1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D936F42-DF3B-4B96-B0D5-91E2D748D69D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9D731D8E-3074-449D-8F54-BEC505D74CAD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0629C1BA-2AE7-42FB-BADB-EF3F7D1FC763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4FE69B0B-7C60-4FAE-9B17-38D9D8CC2067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DF67B8F3-3CF3-4AE2-BBB9-B01C90686524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EA889C18-4123-4753-909D-17AC76CF9A4B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759E6975-F7C1-408E-B146-55B8A27483F8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D69355AC-2120-4A42-8045-6E6F7AADB0EA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6612F14D-98A6-4EF4-9CD2-4643D2301F9A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星: 7 pt 244">
                <a:extLst>
                  <a:ext uri="{FF2B5EF4-FFF2-40B4-BE49-F238E27FC236}">
                    <a16:creationId xmlns:a16="http://schemas.microsoft.com/office/drawing/2014/main" id="{3751A353-D04B-4316-94DC-8383D3B316C0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35EAB708-4C85-4B1C-9A5E-8092B8497CCF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494C2697-C8AE-4374-859B-3E6A0DFCBF37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C9032C68-D70E-4EC2-8F85-5BBE69DB0DFF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3E10DCE6-7AA6-48AC-AC39-9E9D92E58B54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DA126B34-512D-4F10-968A-464E4B85E9AC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4D30DAB7-B2F7-4FF4-8CC5-B74493D95EF7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4381C59B-8285-4B34-8425-F5738BDAFEAF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313B01BF-198D-4A9B-A68B-E838C66C8216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97EA61A9-1D11-4D2A-960A-E27B8DB87FE8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8725A12-1672-42A8-9BD4-CD7471B69BBD}"/>
                </a:ext>
              </a:extLst>
            </p:cNvPr>
            <p:cNvGrpSpPr/>
            <p:nvPr/>
          </p:nvGrpSpPr>
          <p:grpSpPr>
            <a:xfrm rot="1800000">
              <a:off x="66096" y="4636323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E75AA1E0-8F40-4B7C-8B2E-B322FD90B777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1B308A5F-1885-4035-8D3B-EC0025E66A6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95658E8A-8BD6-4699-AA0B-622B40177B1E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ABD9F675-7D56-421D-8EA0-95C69D02DB1E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66634FC-E697-4895-A665-E8EAC6555423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A5EC9D28-DFDF-4926-B599-40946876C6F8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CB29D2ED-5DC8-4491-B4E2-47D4DD08E77C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19347C38-B3B7-4FC7-A9A9-DB92E58E0193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B58F326B-975B-4F48-BDBE-E91CCF9971E4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31479D6C-F13D-41A1-92F2-25C75384F90D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39949BD9-8AD1-4AEC-95A6-E62068B58967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FF82F4DA-352B-4889-8D8D-1C1EF427F8C9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7E209973-AA73-4E7C-8F36-C4D979F5350F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1C10F3C5-EE29-440D-9FDE-D2677588D8F9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FCC421A4-A78B-4FEB-A730-9968781C4136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0394413C-88FB-4876-9928-04414F306B56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417E6158-6A11-4595-9DBE-5E7A8D4FDBFA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4A39A51F-DAA1-4E79-920E-944E95058DC2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星: 7 pt 216">
                <a:extLst>
                  <a:ext uri="{FF2B5EF4-FFF2-40B4-BE49-F238E27FC236}">
                    <a16:creationId xmlns:a16="http://schemas.microsoft.com/office/drawing/2014/main" id="{7FA1EC61-E435-42F9-A702-54D88BD871F7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09C668E2-35D7-4090-AA33-3DED5D24071A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6CB79330-A65D-4BDF-8DDE-9E22AEF32126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3E8FF008-1C1E-48FC-B6EA-E67C89B3D1D1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95DEF529-06AE-4824-9FDA-316DCE9DC9A7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E8D9BCD3-833C-4ECD-B04A-909AC72B7729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766994D1-21D7-464E-8FB3-8304C355FF32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ECDBA727-5116-4B58-A267-51D262B35DD4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66269231-26E1-4EC5-B653-73FD4DF11430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236F18E4-E9DE-4E75-961D-26955CE9CA06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6D80257-31D6-475C-964C-2543361688EF}"/>
                </a:ext>
              </a:extLst>
            </p:cNvPr>
            <p:cNvGrpSpPr/>
            <p:nvPr/>
          </p:nvGrpSpPr>
          <p:grpSpPr>
            <a:xfrm>
              <a:off x="744999" y="4738349"/>
              <a:ext cx="594667" cy="615917"/>
              <a:chOff x="598997" y="3806953"/>
              <a:chExt cx="1045165" cy="1082514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0E1B518C-2722-4F6F-A6FA-1B29D41B3C2C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47954BF-79D0-4464-8136-86FA2C85463A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E7D5FC6B-F96C-4909-A2B0-8EFB05126A0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1B5CA9FB-52E1-4FF0-BBBE-D0990482DC50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372D8100-8788-4533-A716-B05013708E14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48730AB5-BB26-4C05-B70D-8526A099E339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3D562EAB-3E7E-47D6-8389-12A492EF0F0D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FD7AAD41-F1C0-4D44-A27C-6531A87F8DAE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14EA49FC-ECF7-4932-BF7F-B23200C691D3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33D4C7B8-B657-49FC-86DF-8EAD173BCFB0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E363DD75-AC0E-4F05-B8F0-045001A8994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F85416F3-EC0D-4032-9FB9-04C0380753F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E3F716FD-2F09-4BA6-9139-EDD52E022113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22D00C90-BFB9-46BA-B795-6C21A9AD4E62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647E6407-CD9C-4CA0-9F14-6250D29F5C87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BA28F0BE-6D11-4762-B4E1-B42502587137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875C74D7-A815-467B-8673-A4F28F99D6ED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7E27AD19-8AAD-4BFE-A12B-6E1CE96D17E2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星: 7 pt 188">
                <a:extLst>
                  <a:ext uri="{FF2B5EF4-FFF2-40B4-BE49-F238E27FC236}">
                    <a16:creationId xmlns:a16="http://schemas.microsoft.com/office/drawing/2014/main" id="{B9697BBE-A20E-47D4-BE45-8C57AB5685F3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F30A2C07-0295-468B-B081-0F37B9F1BE1E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E3EB8C9-1F45-443E-9C07-8C6B1F754E81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A59DE292-2468-40D8-BC19-9F725764A594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7DEC387B-D3A2-41C0-B61C-88317EF37B27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F0AFFC7C-38EA-467B-B9E0-F23C100ED8FC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03B6F56C-08E1-4D29-B3FF-120A2E6E1213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5D0D58E0-0D87-4CB0-B119-241B8EE33DCE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01113164-D911-4CF4-9B7A-AF02537EC443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F6CFECEF-927C-420F-8513-D8F6A5863BE6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20B93E5-D626-4B8F-8596-74E7FDD91B26}"/>
                </a:ext>
              </a:extLst>
            </p:cNvPr>
            <p:cNvGrpSpPr/>
            <p:nvPr/>
          </p:nvGrpSpPr>
          <p:grpSpPr>
            <a:xfrm rot="1800000">
              <a:off x="1203036" y="4797932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DAA2BFE3-A1F0-44E5-8FD5-A66B363E1371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02E474A4-45E3-431E-B667-82B8377EC698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FBC58A9-BE43-409E-9B07-302107EBD9C8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6A2493C-1BD3-45DF-8938-EFEAF0C475AE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BC9AF0E6-C9D3-4B35-88E3-2F119557E844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7EF16A79-C03F-4092-9539-DBFFF5379E8B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DB52EFC6-F3A6-4BB0-817A-315D81B39C9A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E19138FE-A451-478D-9491-84CD4DDC54B4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F66816E2-65A5-4B1C-89F8-A6F0E2FF3231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430809B9-323D-42EA-B219-20197CA6DBBF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8372C538-D909-40D2-82CE-598217B9880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D2C16BD1-A443-4E4D-ACFB-391AB819828E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CD5E3E89-1F87-4626-82F7-58AD907CD1B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B6FC17A9-03CC-476C-8FFC-5E8FCF7BD255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552C0532-A9D8-4D87-A2C9-9C2CB7D8A099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C8B1EEF7-5499-4B7F-BF3C-D2728675689F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6B398BD8-1808-43C9-907D-DFD03926CF72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04AB9325-3D60-46CE-B401-FDAA60CE5729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星: 7 pt 160">
                <a:extLst>
                  <a:ext uri="{FF2B5EF4-FFF2-40B4-BE49-F238E27FC236}">
                    <a16:creationId xmlns:a16="http://schemas.microsoft.com/office/drawing/2014/main" id="{93D25D1B-144D-4182-94FE-F24EAA592555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58A174C0-587D-48DF-9A8B-0B201D666586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ABF4535B-4703-44D6-817E-2C4FA4468993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C3691B60-5D02-4F90-B564-3D0E2EEF1C87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0FF3E5EA-E315-4074-A910-2FCA4EF2EE62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395A7053-D476-4A3F-8643-5BDE1895BF55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B3DCD02B-1ED9-4D60-A241-0170373419C6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F74E4A67-2420-4BC2-BB09-5A185357A33C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7D4A03B7-FC89-4528-AFB2-3E2E51173B66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077171A1-1C26-4F4F-AF19-29BD74527603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EE75BC6-C420-41F1-9F41-CB879BEC4C03}"/>
                </a:ext>
              </a:extLst>
            </p:cNvPr>
            <p:cNvGrpSpPr/>
            <p:nvPr/>
          </p:nvGrpSpPr>
          <p:grpSpPr>
            <a:xfrm>
              <a:off x="414799" y="4979649"/>
              <a:ext cx="594667" cy="615917"/>
              <a:chOff x="598997" y="3806953"/>
              <a:chExt cx="1045165" cy="1082514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058DA068-F944-4156-9383-50F25B600B38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6FED0954-C406-4C34-BCB5-886923A210F5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3B550B03-7B87-42AA-9AAF-976BC5A64AA9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0366BB8-68DD-4B4F-BA5C-1245C30E7F1B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6414603-3DBE-4CF4-972B-8887D4A2861E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6EA7962E-5E33-4913-87DE-F31CEBA6C41F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F916D5EB-94D1-4085-A1A4-5D438A77038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2414CCF4-0E86-463B-9AE3-8A2BC94DDD37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F75CFA7F-CE22-4811-BF88-121BDA374F00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6CCF0F40-3AF8-499E-86A2-718705E08B6A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8D116417-CE2C-4FD4-808A-6052D1E94CED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77A27854-E4CF-454F-92B0-DD53C7A8CB9D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6795A6E9-16B3-4743-A1A1-46EF300D89A3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43F2434D-891C-4AB6-94E2-5FF408F5CF4E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42047256-6F8F-4272-8FBA-DC5CCF8E537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8E1D074A-350A-4BCB-9A81-C91425E0B96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7A6B2DB0-8BCB-4BAE-9D7C-61B39C3FA879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2B2C9C32-D884-4EE7-9BE2-D991BD74F0C0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星: 7 pt 132">
                <a:extLst>
                  <a:ext uri="{FF2B5EF4-FFF2-40B4-BE49-F238E27FC236}">
                    <a16:creationId xmlns:a16="http://schemas.microsoft.com/office/drawing/2014/main" id="{071A9766-D2AF-435D-A952-45F015AFBEED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24A8BA56-FD82-4D92-AF94-BD0FDDCF99BD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72729738-5682-46B0-9369-4E620378998C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C6521D8A-37BB-4AA2-8610-2C6AD74343E7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27FBAE9-3A0E-44DE-B6A4-5906D640639D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6ED71B37-DAEA-4F2F-85E9-1CD0FF8DC10C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A03E49F1-5431-4AC7-951E-74A6DD20C1D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86DF4D34-01C9-43E8-8487-B790A283DD6B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8A60AC16-1F4D-446E-A749-D7CA1BD14F06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DA87D6C5-6C36-4F20-849E-7E42DABCF06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8523D7D-2BA5-433A-96CB-B6F173BA35A2}"/>
                </a:ext>
              </a:extLst>
            </p:cNvPr>
            <p:cNvGrpSpPr/>
            <p:nvPr/>
          </p:nvGrpSpPr>
          <p:grpSpPr>
            <a:xfrm rot="1800000">
              <a:off x="853708" y="5211205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8D4CCE04-B0D1-459B-9B1A-FF625E6777E0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557ACF71-254A-4EFB-A74E-6056BF09CD0E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294B4BB2-3BBD-4C68-AD68-73287A20CB0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283D25F-341D-4323-9B79-DA2B16799450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D8102434-9975-4FEC-91E3-AD014097101F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A0199183-E968-458A-B40F-7EE6066F51C2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10E2E80-BC25-4442-B101-9FBE1BC32475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5257E866-D3B2-4931-8D35-DD40CE50F1FD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162D52E3-CBE1-41CC-8B47-321105281AAC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955246A8-22FE-4DD8-9AD9-5E0108D33573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F3B17BED-649E-4C3C-A35E-938EBB22D5F7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120B16E3-F095-4F3B-AAE4-320C9F0C13DB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3A5BF1C-9A4C-4B86-B7E2-36C83188446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324C3B9-B419-4FDF-9560-6D9037568447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54303349-D799-4AFF-AE6B-3F785B0AC1FB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D682F30C-593C-4BE1-B020-46DD90D4E433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082CAEE2-E951-494D-AC72-6E07CE2935A0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7B948341-90F8-4FBC-BD75-D2BBECD693AD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7 pt 104">
                <a:extLst>
                  <a:ext uri="{FF2B5EF4-FFF2-40B4-BE49-F238E27FC236}">
                    <a16:creationId xmlns:a16="http://schemas.microsoft.com/office/drawing/2014/main" id="{4437DDB6-F7F1-4B0C-A2B3-545F3BA949C0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74CB896E-78E6-489E-A097-1C1EF180006E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D9FB3ECC-D9FA-41BB-9A53-ECF3D466BFE4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E59F824B-1283-4B9E-A6C8-9147A93E3985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25C92AD3-143A-4639-BB57-92D692302ED3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0DD4AB37-4AEC-4197-8726-24A43C2A5F9B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F996699A-CB7E-4749-AD07-03C857F4CFB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A103731A-6C3A-408C-975A-C6B7E7B83BB1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4DA01C50-5569-448E-9F52-56AE1396FE7C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B369FFE3-044F-40AC-8BEE-2981A53B4269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733DB53-32B6-45DF-9510-463B5DF5D713}"/>
                </a:ext>
              </a:extLst>
            </p:cNvPr>
            <p:cNvGrpSpPr/>
            <p:nvPr/>
          </p:nvGrpSpPr>
          <p:grpSpPr>
            <a:xfrm rot="20708479">
              <a:off x="1379999" y="5049498"/>
              <a:ext cx="594667" cy="615917"/>
              <a:chOff x="598997" y="3806953"/>
              <a:chExt cx="1045165" cy="1082514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764A5640-85B0-4327-AAD2-D80F6D98F098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D617C58-0AFF-4B59-A634-A4C46AD587C5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D90517E-0AEC-4145-995E-005B78517932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1FDAADAA-6EBB-4F61-8C49-39C770B2CD65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48E5CC6-F7B9-4168-959D-A1C193CE1C1B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8F1BBD34-DB52-415C-B56E-659BB38EEA27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BC2455A1-01D1-4E8C-A091-E5D93A0CB9EC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59DAAE8-78DD-46B7-9B2E-A7E46265489B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7F3415E6-5B1C-4B61-98E7-5E5784947F02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E459D24-B3EE-45E1-A298-A6EF2F0310FA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F5F4E3E-E0AA-47D3-9EDA-B13BA3FCA824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7633F8FB-F066-411F-8996-707A2EA3DD71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506A94C3-A20A-49EA-9CAE-BC5F8A136F68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3FE33096-F71B-40DF-BBF0-5873E4AA53A2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8898F11E-0230-4F40-8531-0605D0C2DBB6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71E0D75-72DB-4D62-8C3F-7B3D59689F6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78660C4A-F3CE-4DC1-8B0B-D09B20B0409F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C3FC5230-1045-43C4-9952-A4EA9F8D44B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星: 7 pt 75">
                <a:extLst>
                  <a:ext uri="{FF2B5EF4-FFF2-40B4-BE49-F238E27FC236}">
                    <a16:creationId xmlns:a16="http://schemas.microsoft.com/office/drawing/2014/main" id="{86CAD7B0-5A6C-418C-9B8A-0B6A24A0B899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60571907-CEA3-4EB9-A3FD-41E0494D9100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02166E78-BC18-4011-8463-32A9E09C1877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54975A6D-4736-4DD1-ACB0-6F4C60491E57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28B4E579-7CB6-4577-B20C-E6CC4A3F7F49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3A5969BF-3F90-4495-93E8-AA8B4C316427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E7976661-3513-4DC1-80B2-FC2C253A9E1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290B9AA1-D04F-4501-A44F-7F72444B2C76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C5B2D3D4-2D73-460D-BAEC-C528CDCB02A4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889FC55E-A248-428E-843E-FC34C43E5B18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1356ADEE-080F-49A5-A204-FC4AF220C374}"/>
              </a:ext>
            </a:extLst>
          </p:cNvPr>
          <p:cNvGrpSpPr/>
          <p:nvPr/>
        </p:nvGrpSpPr>
        <p:grpSpPr>
          <a:xfrm>
            <a:off x="4046414" y="1125462"/>
            <a:ext cx="1832222" cy="2214469"/>
            <a:chOff x="3413852" y="1125462"/>
            <a:chExt cx="1832222" cy="2214469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BC75B204-FAE9-4AAC-857D-A155DCC29EB7}"/>
                </a:ext>
              </a:extLst>
            </p:cNvPr>
            <p:cNvGrpSpPr/>
            <p:nvPr/>
          </p:nvGrpSpPr>
          <p:grpSpPr>
            <a:xfrm>
              <a:off x="3430818" y="1125462"/>
              <a:ext cx="1815256" cy="2214469"/>
              <a:chOff x="2118329" y="263059"/>
              <a:chExt cx="4304593" cy="5251266"/>
            </a:xfrm>
            <a:solidFill>
              <a:schemeClr val="bg1"/>
            </a:solidFill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BA15B2AD-2718-41B7-968D-4FDAC81B4377}"/>
                  </a:ext>
                </a:extLst>
              </p:cNvPr>
              <p:cNvSpPr/>
              <p:nvPr/>
            </p:nvSpPr>
            <p:spPr>
              <a:xfrm>
                <a:off x="2373628" y="263059"/>
                <a:ext cx="925950" cy="858282"/>
              </a:xfrm>
              <a:custGeom>
                <a:avLst/>
                <a:gdLst>
                  <a:gd name="connsiteX0" fmla="*/ 342900 w 815340"/>
                  <a:gd name="connsiteY0" fmla="*/ 1051560 h 1051560"/>
                  <a:gd name="connsiteX1" fmla="*/ 0 w 815340"/>
                  <a:gd name="connsiteY1" fmla="*/ 815340 h 1051560"/>
                  <a:gd name="connsiteX2" fmla="*/ 53340 w 815340"/>
                  <a:gd name="connsiteY2" fmla="*/ 396240 h 1051560"/>
                  <a:gd name="connsiteX3" fmla="*/ 190500 w 815340"/>
                  <a:gd name="connsiteY3" fmla="*/ 502920 h 1051560"/>
                  <a:gd name="connsiteX4" fmla="*/ 281940 w 815340"/>
                  <a:gd name="connsiteY4" fmla="*/ 167640 h 1051560"/>
                  <a:gd name="connsiteX5" fmla="*/ 403860 w 815340"/>
                  <a:gd name="connsiteY5" fmla="*/ 312420 h 1051560"/>
                  <a:gd name="connsiteX6" fmla="*/ 525780 w 815340"/>
                  <a:gd name="connsiteY6" fmla="*/ 0 h 1051560"/>
                  <a:gd name="connsiteX7" fmla="*/ 655320 w 815340"/>
                  <a:gd name="connsiteY7" fmla="*/ 320040 h 1051560"/>
                  <a:gd name="connsiteX8" fmla="*/ 800100 w 815340"/>
                  <a:gd name="connsiteY8" fmla="*/ 220980 h 1051560"/>
                  <a:gd name="connsiteX9" fmla="*/ 815340 w 815340"/>
                  <a:gd name="connsiteY9" fmla="*/ 815340 h 1051560"/>
                  <a:gd name="connsiteX10" fmla="*/ 342900 w 815340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83281"/>
                  <a:gd name="connsiteY0" fmla="*/ 1051560 h 1051560"/>
                  <a:gd name="connsiteX1" fmla="*/ 22056 w 883281"/>
                  <a:gd name="connsiteY1" fmla="*/ 815340 h 1051560"/>
                  <a:gd name="connsiteX2" fmla="*/ 75396 w 883281"/>
                  <a:gd name="connsiteY2" fmla="*/ 396240 h 1051560"/>
                  <a:gd name="connsiteX3" fmla="*/ 212556 w 883281"/>
                  <a:gd name="connsiteY3" fmla="*/ 502920 h 1051560"/>
                  <a:gd name="connsiteX4" fmla="*/ 303996 w 883281"/>
                  <a:gd name="connsiteY4" fmla="*/ 167640 h 1051560"/>
                  <a:gd name="connsiteX5" fmla="*/ 425916 w 883281"/>
                  <a:gd name="connsiteY5" fmla="*/ 312420 h 1051560"/>
                  <a:gd name="connsiteX6" fmla="*/ 547836 w 883281"/>
                  <a:gd name="connsiteY6" fmla="*/ 0 h 1051560"/>
                  <a:gd name="connsiteX7" fmla="*/ 677376 w 883281"/>
                  <a:gd name="connsiteY7" fmla="*/ 320040 h 1051560"/>
                  <a:gd name="connsiteX8" fmla="*/ 822156 w 883281"/>
                  <a:gd name="connsiteY8" fmla="*/ 220980 h 1051560"/>
                  <a:gd name="connsiteX9" fmla="*/ 837396 w 883281"/>
                  <a:gd name="connsiteY9" fmla="*/ 815340 h 1051560"/>
                  <a:gd name="connsiteX10" fmla="*/ 364956 w 883281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837396 w 906765"/>
                  <a:gd name="connsiteY0" fmla="*/ 815340 h 879147"/>
                  <a:gd name="connsiteX1" fmla="*/ 22056 w 906765"/>
                  <a:gd name="connsiteY1" fmla="*/ 815340 h 879147"/>
                  <a:gd name="connsiteX2" fmla="*/ 75396 w 906765"/>
                  <a:gd name="connsiteY2" fmla="*/ 396240 h 879147"/>
                  <a:gd name="connsiteX3" fmla="*/ 212556 w 906765"/>
                  <a:gd name="connsiteY3" fmla="*/ 502920 h 879147"/>
                  <a:gd name="connsiteX4" fmla="*/ 303996 w 906765"/>
                  <a:gd name="connsiteY4" fmla="*/ 167640 h 879147"/>
                  <a:gd name="connsiteX5" fmla="*/ 425916 w 906765"/>
                  <a:gd name="connsiteY5" fmla="*/ 312420 h 879147"/>
                  <a:gd name="connsiteX6" fmla="*/ 547836 w 906765"/>
                  <a:gd name="connsiteY6" fmla="*/ 0 h 879147"/>
                  <a:gd name="connsiteX7" fmla="*/ 677376 w 906765"/>
                  <a:gd name="connsiteY7" fmla="*/ 320040 h 879147"/>
                  <a:gd name="connsiteX8" fmla="*/ 822156 w 906765"/>
                  <a:gd name="connsiteY8" fmla="*/ 220980 h 879147"/>
                  <a:gd name="connsiteX9" fmla="*/ 837396 w 906765"/>
                  <a:gd name="connsiteY9" fmla="*/ 815340 h 879147"/>
                  <a:gd name="connsiteX0" fmla="*/ 856579 w 925948"/>
                  <a:gd name="connsiteY0" fmla="*/ 815340 h 919859"/>
                  <a:gd name="connsiteX1" fmla="*/ 41239 w 925948"/>
                  <a:gd name="connsiteY1" fmla="*/ 815340 h 919859"/>
                  <a:gd name="connsiteX2" fmla="*/ 94579 w 925948"/>
                  <a:gd name="connsiteY2" fmla="*/ 396240 h 919859"/>
                  <a:gd name="connsiteX3" fmla="*/ 231739 w 925948"/>
                  <a:gd name="connsiteY3" fmla="*/ 502920 h 919859"/>
                  <a:gd name="connsiteX4" fmla="*/ 323179 w 925948"/>
                  <a:gd name="connsiteY4" fmla="*/ 167640 h 919859"/>
                  <a:gd name="connsiteX5" fmla="*/ 445099 w 925948"/>
                  <a:gd name="connsiteY5" fmla="*/ 312420 h 919859"/>
                  <a:gd name="connsiteX6" fmla="*/ 567019 w 925948"/>
                  <a:gd name="connsiteY6" fmla="*/ 0 h 919859"/>
                  <a:gd name="connsiteX7" fmla="*/ 696559 w 925948"/>
                  <a:gd name="connsiteY7" fmla="*/ 320040 h 919859"/>
                  <a:gd name="connsiteX8" fmla="*/ 841339 w 925948"/>
                  <a:gd name="connsiteY8" fmla="*/ 220980 h 919859"/>
                  <a:gd name="connsiteX9" fmla="*/ 856579 w 925948"/>
                  <a:gd name="connsiteY9" fmla="*/ 815340 h 91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5948" h="919859">
                    <a:moveTo>
                      <a:pt x="856579" y="815340"/>
                    </a:moveTo>
                    <a:cubicBezTo>
                      <a:pt x="723229" y="914400"/>
                      <a:pt x="152364" y="989965"/>
                      <a:pt x="41239" y="815340"/>
                    </a:cubicBezTo>
                    <a:cubicBezTo>
                      <a:pt x="-69886" y="640715"/>
                      <a:pt x="76799" y="535940"/>
                      <a:pt x="94579" y="396240"/>
                    </a:cubicBezTo>
                    <a:cubicBezTo>
                      <a:pt x="140299" y="431800"/>
                      <a:pt x="179034" y="532130"/>
                      <a:pt x="231739" y="502920"/>
                    </a:cubicBezTo>
                    <a:cubicBezTo>
                      <a:pt x="284444" y="473710"/>
                      <a:pt x="292699" y="279400"/>
                      <a:pt x="323179" y="167640"/>
                    </a:cubicBezTo>
                    <a:cubicBezTo>
                      <a:pt x="363819" y="215900"/>
                      <a:pt x="391759" y="318135"/>
                      <a:pt x="445099" y="312420"/>
                    </a:cubicBezTo>
                    <a:cubicBezTo>
                      <a:pt x="498439" y="306705"/>
                      <a:pt x="526379" y="104140"/>
                      <a:pt x="567019" y="0"/>
                    </a:cubicBezTo>
                    <a:cubicBezTo>
                      <a:pt x="610199" y="106680"/>
                      <a:pt x="651474" y="302260"/>
                      <a:pt x="696559" y="320040"/>
                    </a:cubicBezTo>
                    <a:cubicBezTo>
                      <a:pt x="741644" y="337820"/>
                      <a:pt x="793079" y="254000"/>
                      <a:pt x="841339" y="220980"/>
                    </a:cubicBezTo>
                    <a:cubicBezTo>
                      <a:pt x="900394" y="390525"/>
                      <a:pt x="989929" y="716280"/>
                      <a:pt x="856579" y="815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029B059C-D8D3-48BE-A40A-303DB1304427}"/>
                  </a:ext>
                </a:extLst>
              </p:cNvPr>
              <p:cNvSpPr/>
              <p:nvPr/>
            </p:nvSpPr>
            <p:spPr>
              <a:xfrm rot="10800000">
                <a:off x="3018164" y="4558715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2A1B0B4D-24F8-4EA9-8206-1FE25290376E}"/>
                  </a:ext>
                </a:extLst>
              </p:cNvPr>
              <p:cNvSpPr/>
              <p:nvPr/>
            </p:nvSpPr>
            <p:spPr>
              <a:xfrm rot="8100000">
                <a:off x="3971224" y="4233304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07662605-31E9-4089-AEAF-93161CC80B0E}"/>
                  </a:ext>
                </a:extLst>
              </p:cNvPr>
              <p:cNvSpPr/>
              <p:nvPr/>
            </p:nvSpPr>
            <p:spPr>
              <a:xfrm>
                <a:off x="2237190" y="740572"/>
                <a:ext cx="4185732" cy="3955996"/>
              </a:xfrm>
              <a:custGeom>
                <a:avLst/>
                <a:gdLst>
                  <a:gd name="connsiteX0" fmla="*/ 350520 w 4046220"/>
                  <a:gd name="connsiteY0" fmla="*/ 0 h 4000500"/>
                  <a:gd name="connsiteX1" fmla="*/ 53340 w 4046220"/>
                  <a:gd name="connsiteY1" fmla="*/ 647700 h 4000500"/>
                  <a:gd name="connsiteX2" fmla="*/ 0 w 4046220"/>
                  <a:gd name="connsiteY2" fmla="*/ 2400300 h 4000500"/>
                  <a:gd name="connsiteX3" fmla="*/ 769620 w 4046220"/>
                  <a:gd name="connsiteY3" fmla="*/ 3223260 h 4000500"/>
                  <a:gd name="connsiteX4" fmla="*/ 982980 w 4046220"/>
                  <a:gd name="connsiteY4" fmla="*/ 3817620 h 4000500"/>
                  <a:gd name="connsiteX5" fmla="*/ 1424940 w 4046220"/>
                  <a:gd name="connsiteY5" fmla="*/ 4000500 h 4000500"/>
                  <a:gd name="connsiteX6" fmla="*/ 2011680 w 4046220"/>
                  <a:gd name="connsiteY6" fmla="*/ 3810000 h 4000500"/>
                  <a:gd name="connsiteX7" fmla="*/ 2400300 w 4046220"/>
                  <a:gd name="connsiteY7" fmla="*/ 3703320 h 4000500"/>
                  <a:gd name="connsiteX8" fmla="*/ 2689860 w 4046220"/>
                  <a:gd name="connsiteY8" fmla="*/ 3116580 h 4000500"/>
                  <a:gd name="connsiteX9" fmla="*/ 3307080 w 4046220"/>
                  <a:gd name="connsiteY9" fmla="*/ 2979420 h 4000500"/>
                  <a:gd name="connsiteX10" fmla="*/ 3581400 w 4046220"/>
                  <a:gd name="connsiteY10" fmla="*/ 2735580 h 4000500"/>
                  <a:gd name="connsiteX11" fmla="*/ 3581400 w 4046220"/>
                  <a:gd name="connsiteY11" fmla="*/ 2583180 h 4000500"/>
                  <a:gd name="connsiteX12" fmla="*/ 3909060 w 4046220"/>
                  <a:gd name="connsiteY12" fmla="*/ 2316480 h 4000500"/>
                  <a:gd name="connsiteX13" fmla="*/ 3901440 w 4046220"/>
                  <a:gd name="connsiteY13" fmla="*/ 2034540 h 4000500"/>
                  <a:gd name="connsiteX14" fmla="*/ 4046220 w 4046220"/>
                  <a:gd name="connsiteY14" fmla="*/ 1661160 h 4000500"/>
                  <a:gd name="connsiteX15" fmla="*/ 3970020 w 4046220"/>
                  <a:gd name="connsiteY15" fmla="*/ 1554480 h 4000500"/>
                  <a:gd name="connsiteX16" fmla="*/ 3924300 w 4046220"/>
                  <a:gd name="connsiteY16" fmla="*/ 1165860 h 4000500"/>
                  <a:gd name="connsiteX17" fmla="*/ 3642360 w 4046220"/>
                  <a:gd name="connsiteY17" fmla="*/ 1173480 h 4000500"/>
                  <a:gd name="connsiteX18" fmla="*/ 2484120 w 4046220"/>
                  <a:gd name="connsiteY18" fmla="*/ 1859280 h 4000500"/>
                  <a:gd name="connsiteX19" fmla="*/ 1501140 w 4046220"/>
                  <a:gd name="connsiteY19" fmla="*/ 1112520 h 4000500"/>
                  <a:gd name="connsiteX20" fmla="*/ 1249680 w 4046220"/>
                  <a:gd name="connsiteY20" fmla="*/ 449580 h 4000500"/>
                  <a:gd name="connsiteX21" fmla="*/ 861060 w 4046220"/>
                  <a:gd name="connsiteY21" fmla="*/ 121920 h 4000500"/>
                  <a:gd name="connsiteX22" fmla="*/ 640080 w 4046220"/>
                  <a:gd name="connsiteY22" fmla="*/ 15240 h 4000500"/>
                  <a:gd name="connsiteX23" fmla="*/ 335280 w 4046220"/>
                  <a:gd name="connsiteY23" fmla="*/ 53340 h 4000500"/>
                  <a:gd name="connsiteX24" fmla="*/ 350520 w 4046220"/>
                  <a:gd name="connsiteY24" fmla="*/ 0 h 400050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582"/>
                  <a:gd name="connsiteX1" fmla="*/ 161682 w 4154562"/>
                  <a:gd name="connsiteY1" fmla="*/ 632460 h 3985582"/>
                  <a:gd name="connsiteX2" fmla="*/ 108342 w 4154562"/>
                  <a:gd name="connsiteY2" fmla="*/ 2385060 h 3985582"/>
                  <a:gd name="connsiteX3" fmla="*/ 877962 w 4154562"/>
                  <a:gd name="connsiteY3" fmla="*/ 3208020 h 3985582"/>
                  <a:gd name="connsiteX4" fmla="*/ 1091322 w 4154562"/>
                  <a:gd name="connsiteY4" fmla="*/ 3802380 h 3985582"/>
                  <a:gd name="connsiteX5" fmla="*/ 1533282 w 4154562"/>
                  <a:gd name="connsiteY5" fmla="*/ 3985260 h 3985582"/>
                  <a:gd name="connsiteX6" fmla="*/ 2120022 w 4154562"/>
                  <a:gd name="connsiteY6" fmla="*/ 3794760 h 3985582"/>
                  <a:gd name="connsiteX7" fmla="*/ 2508642 w 4154562"/>
                  <a:gd name="connsiteY7" fmla="*/ 3688080 h 3985582"/>
                  <a:gd name="connsiteX8" fmla="*/ 2798202 w 4154562"/>
                  <a:gd name="connsiteY8" fmla="*/ 3101340 h 3985582"/>
                  <a:gd name="connsiteX9" fmla="*/ 3415422 w 4154562"/>
                  <a:gd name="connsiteY9" fmla="*/ 2964180 h 3985582"/>
                  <a:gd name="connsiteX10" fmla="*/ 3689742 w 4154562"/>
                  <a:gd name="connsiteY10" fmla="*/ 2720340 h 3985582"/>
                  <a:gd name="connsiteX11" fmla="*/ 3689742 w 4154562"/>
                  <a:gd name="connsiteY11" fmla="*/ 2567940 h 3985582"/>
                  <a:gd name="connsiteX12" fmla="*/ 4017402 w 4154562"/>
                  <a:gd name="connsiteY12" fmla="*/ 2301240 h 3985582"/>
                  <a:gd name="connsiteX13" fmla="*/ 4009782 w 4154562"/>
                  <a:gd name="connsiteY13" fmla="*/ 2019300 h 3985582"/>
                  <a:gd name="connsiteX14" fmla="*/ 4154562 w 4154562"/>
                  <a:gd name="connsiteY14" fmla="*/ 1645920 h 3985582"/>
                  <a:gd name="connsiteX15" fmla="*/ 4078362 w 4154562"/>
                  <a:gd name="connsiteY15" fmla="*/ 1539240 h 3985582"/>
                  <a:gd name="connsiteX16" fmla="*/ 4032642 w 4154562"/>
                  <a:gd name="connsiteY16" fmla="*/ 1150620 h 3985582"/>
                  <a:gd name="connsiteX17" fmla="*/ 3750702 w 4154562"/>
                  <a:gd name="connsiteY17" fmla="*/ 1158240 h 3985582"/>
                  <a:gd name="connsiteX18" fmla="*/ 2592462 w 4154562"/>
                  <a:gd name="connsiteY18" fmla="*/ 1844040 h 3985582"/>
                  <a:gd name="connsiteX19" fmla="*/ 1358022 w 4154562"/>
                  <a:gd name="connsiteY19" fmla="*/ 434340 h 3985582"/>
                  <a:gd name="connsiteX20" fmla="*/ 969402 w 4154562"/>
                  <a:gd name="connsiteY20" fmla="*/ 106680 h 3985582"/>
                  <a:gd name="connsiteX21" fmla="*/ 748422 w 4154562"/>
                  <a:gd name="connsiteY21" fmla="*/ 0 h 3985582"/>
                  <a:gd name="connsiteX22" fmla="*/ 443622 w 4154562"/>
                  <a:gd name="connsiteY22" fmla="*/ 38100 h 3985582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533282 w 4154562"/>
                  <a:gd name="connsiteY4" fmla="*/ 3985260 h 3985260"/>
                  <a:gd name="connsiteX5" fmla="*/ 2120022 w 4154562"/>
                  <a:gd name="connsiteY5" fmla="*/ 3794760 h 3985260"/>
                  <a:gd name="connsiteX6" fmla="*/ 2508642 w 4154562"/>
                  <a:gd name="connsiteY6" fmla="*/ 3688080 h 3985260"/>
                  <a:gd name="connsiteX7" fmla="*/ 2798202 w 4154562"/>
                  <a:gd name="connsiteY7" fmla="*/ 3101340 h 3985260"/>
                  <a:gd name="connsiteX8" fmla="*/ 3415422 w 4154562"/>
                  <a:gd name="connsiteY8" fmla="*/ 2964180 h 3985260"/>
                  <a:gd name="connsiteX9" fmla="*/ 3689742 w 4154562"/>
                  <a:gd name="connsiteY9" fmla="*/ 2720340 h 3985260"/>
                  <a:gd name="connsiteX10" fmla="*/ 3689742 w 4154562"/>
                  <a:gd name="connsiteY10" fmla="*/ 2567940 h 3985260"/>
                  <a:gd name="connsiteX11" fmla="*/ 4017402 w 4154562"/>
                  <a:gd name="connsiteY11" fmla="*/ 2301240 h 3985260"/>
                  <a:gd name="connsiteX12" fmla="*/ 4009782 w 4154562"/>
                  <a:gd name="connsiteY12" fmla="*/ 2019300 h 3985260"/>
                  <a:gd name="connsiteX13" fmla="*/ 4154562 w 4154562"/>
                  <a:gd name="connsiteY13" fmla="*/ 1645920 h 3985260"/>
                  <a:gd name="connsiteX14" fmla="*/ 4078362 w 4154562"/>
                  <a:gd name="connsiteY14" fmla="*/ 1539240 h 3985260"/>
                  <a:gd name="connsiteX15" fmla="*/ 4032642 w 4154562"/>
                  <a:gd name="connsiteY15" fmla="*/ 1150620 h 3985260"/>
                  <a:gd name="connsiteX16" fmla="*/ 3750702 w 4154562"/>
                  <a:gd name="connsiteY16" fmla="*/ 1158240 h 3985260"/>
                  <a:gd name="connsiteX17" fmla="*/ 2592462 w 4154562"/>
                  <a:gd name="connsiteY17" fmla="*/ 1844040 h 3985260"/>
                  <a:gd name="connsiteX18" fmla="*/ 1358022 w 4154562"/>
                  <a:gd name="connsiteY18" fmla="*/ 434340 h 3985260"/>
                  <a:gd name="connsiteX19" fmla="*/ 969402 w 4154562"/>
                  <a:gd name="connsiteY19" fmla="*/ 106680 h 3985260"/>
                  <a:gd name="connsiteX20" fmla="*/ 748422 w 4154562"/>
                  <a:gd name="connsiteY20" fmla="*/ 0 h 3985260"/>
                  <a:gd name="connsiteX21" fmla="*/ 443622 w 4154562"/>
                  <a:gd name="connsiteY21" fmla="*/ 38100 h 3985260"/>
                  <a:gd name="connsiteX0" fmla="*/ 443622 w 4154562"/>
                  <a:gd name="connsiteY0" fmla="*/ 38100 h 3986227"/>
                  <a:gd name="connsiteX1" fmla="*/ 161682 w 4154562"/>
                  <a:gd name="connsiteY1" fmla="*/ 632460 h 3986227"/>
                  <a:gd name="connsiteX2" fmla="*/ 108342 w 4154562"/>
                  <a:gd name="connsiteY2" fmla="*/ 2385060 h 3986227"/>
                  <a:gd name="connsiteX3" fmla="*/ 877962 w 4154562"/>
                  <a:gd name="connsiteY3" fmla="*/ 3208020 h 3986227"/>
                  <a:gd name="connsiteX4" fmla="*/ 1533282 w 4154562"/>
                  <a:gd name="connsiteY4" fmla="*/ 3985260 h 3986227"/>
                  <a:gd name="connsiteX5" fmla="*/ 2120022 w 4154562"/>
                  <a:gd name="connsiteY5" fmla="*/ 3794760 h 3986227"/>
                  <a:gd name="connsiteX6" fmla="*/ 2508642 w 4154562"/>
                  <a:gd name="connsiteY6" fmla="*/ 3688080 h 3986227"/>
                  <a:gd name="connsiteX7" fmla="*/ 2798202 w 4154562"/>
                  <a:gd name="connsiteY7" fmla="*/ 3101340 h 3986227"/>
                  <a:gd name="connsiteX8" fmla="*/ 3415422 w 4154562"/>
                  <a:gd name="connsiteY8" fmla="*/ 2964180 h 3986227"/>
                  <a:gd name="connsiteX9" fmla="*/ 3689742 w 4154562"/>
                  <a:gd name="connsiteY9" fmla="*/ 2720340 h 3986227"/>
                  <a:gd name="connsiteX10" fmla="*/ 3689742 w 4154562"/>
                  <a:gd name="connsiteY10" fmla="*/ 2567940 h 3986227"/>
                  <a:gd name="connsiteX11" fmla="*/ 4017402 w 4154562"/>
                  <a:gd name="connsiteY11" fmla="*/ 2301240 h 3986227"/>
                  <a:gd name="connsiteX12" fmla="*/ 4009782 w 4154562"/>
                  <a:gd name="connsiteY12" fmla="*/ 2019300 h 3986227"/>
                  <a:gd name="connsiteX13" fmla="*/ 4154562 w 4154562"/>
                  <a:gd name="connsiteY13" fmla="*/ 1645920 h 3986227"/>
                  <a:gd name="connsiteX14" fmla="*/ 4078362 w 4154562"/>
                  <a:gd name="connsiteY14" fmla="*/ 1539240 h 3986227"/>
                  <a:gd name="connsiteX15" fmla="*/ 4032642 w 4154562"/>
                  <a:gd name="connsiteY15" fmla="*/ 1150620 h 3986227"/>
                  <a:gd name="connsiteX16" fmla="*/ 3750702 w 4154562"/>
                  <a:gd name="connsiteY16" fmla="*/ 1158240 h 3986227"/>
                  <a:gd name="connsiteX17" fmla="*/ 2592462 w 4154562"/>
                  <a:gd name="connsiteY17" fmla="*/ 1844040 h 3986227"/>
                  <a:gd name="connsiteX18" fmla="*/ 1358022 w 4154562"/>
                  <a:gd name="connsiteY18" fmla="*/ 434340 h 3986227"/>
                  <a:gd name="connsiteX19" fmla="*/ 969402 w 4154562"/>
                  <a:gd name="connsiteY19" fmla="*/ 106680 h 3986227"/>
                  <a:gd name="connsiteX20" fmla="*/ 748422 w 4154562"/>
                  <a:gd name="connsiteY20" fmla="*/ 0 h 3986227"/>
                  <a:gd name="connsiteX21" fmla="*/ 443622 w 4154562"/>
                  <a:gd name="connsiteY21" fmla="*/ 38100 h 3986227"/>
                  <a:gd name="connsiteX0" fmla="*/ 443622 w 4154562"/>
                  <a:gd name="connsiteY0" fmla="*/ 38100 h 3997643"/>
                  <a:gd name="connsiteX1" fmla="*/ 161682 w 4154562"/>
                  <a:gd name="connsiteY1" fmla="*/ 632460 h 3997643"/>
                  <a:gd name="connsiteX2" fmla="*/ 108342 w 4154562"/>
                  <a:gd name="connsiteY2" fmla="*/ 2385060 h 3997643"/>
                  <a:gd name="connsiteX3" fmla="*/ 877962 w 4154562"/>
                  <a:gd name="connsiteY3" fmla="*/ 3208020 h 3997643"/>
                  <a:gd name="connsiteX4" fmla="*/ 1533282 w 4154562"/>
                  <a:gd name="connsiteY4" fmla="*/ 3985260 h 3997643"/>
                  <a:gd name="connsiteX5" fmla="*/ 2112402 w 4154562"/>
                  <a:gd name="connsiteY5" fmla="*/ 3680460 h 3997643"/>
                  <a:gd name="connsiteX6" fmla="*/ 2508642 w 4154562"/>
                  <a:gd name="connsiteY6" fmla="*/ 3688080 h 3997643"/>
                  <a:gd name="connsiteX7" fmla="*/ 2798202 w 4154562"/>
                  <a:gd name="connsiteY7" fmla="*/ 3101340 h 3997643"/>
                  <a:gd name="connsiteX8" fmla="*/ 3415422 w 4154562"/>
                  <a:gd name="connsiteY8" fmla="*/ 2964180 h 3997643"/>
                  <a:gd name="connsiteX9" fmla="*/ 3689742 w 4154562"/>
                  <a:gd name="connsiteY9" fmla="*/ 2720340 h 3997643"/>
                  <a:gd name="connsiteX10" fmla="*/ 3689742 w 4154562"/>
                  <a:gd name="connsiteY10" fmla="*/ 2567940 h 3997643"/>
                  <a:gd name="connsiteX11" fmla="*/ 4017402 w 4154562"/>
                  <a:gd name="connsiteY11" fmla="*/ 2301240 h 3997643"/>
                  <a:gd name="connsiteX12" fmla="*/ 4009782 w 4154562"/>
                  <a:gd name="connsiteY12" fmla="*/ 2019300 h 3997643"/>
                  <a:gd name="connsiteX13" fmla="*/ 4154562 w 4154562"/>
                  <a:gd name="connsiteY13" fmla="*/ 1645920 h 3997643"/>
                  <a:gd name="connsiteX14" fmla="*/ 4078362 w 4154562"/>
                  <a:gd name="connsiteY14" fmla="*/ 1539240 h 3997643"/>
                  <a:gd name="connsiteX15" fmla="*/ 4032642 w 4154562"/>
                  <a:gd name="connsiteY15" fmla="*/ 1150620 h 3997643"/>
                  <a:gd name="connsiteX16" fmla="*/ 3750702 w 4154562"/>
                  <a:gd name="connsiteY16" fmla="*/ 1158240 h 3997643"/>
                  <a:gd name="connsiteX17" fmla="*/ 2592462 w 4154562"/>
                  <a:gd name="connsiteY17" fmla="*/ 1844040 h 3997643"/>
                  <a:gd name="connsiteX18" fmla="*/ 1358022 w 4154562"/>
                  <a:gd name="connsiteY18" fmla="*/ 434340 h 3997643"/>
                  <a:gd name="connsiteX19" fmla="*/ 969402 w 4154562"/>
                  <a:gd name="connsiteY19" fmla="*/ 106680 h 3997643"/>
                  <a:gd name="connsiteX20" fmla="*/ 748422 w 4154562"/>
                  <a:gd name="connsiteY20" fmla="*/ 0 h 3997643"/>
                  <a:gd name="connsiteX21" fmla="*/ 443622 w 4154562"/>
                  <a:gd name="connsiteY21" fmla="*/ 38100 h 3997643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470542 w 4154562"/>
                  <a:gd name="connsiteY6" fmla="*/ 362712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4000146"/>
                  <a:gd name="connsiteX1" fmla="*/ 161682 w 4154562"/>
                  <a:gd name="connsiteY1" fmla="*/ 632460 h 4000146"/>
                  <a:gd name="connsiteX2" fmla="*/ 108342 w 4154562"/>
                  <a:gd name="connsiteY2" fmla="*/ 2385060 h 4000146"/>
                  <a:gd name="connsiteX3" fmla="*/ 877962 w 4154562"/>
                  <a:gd name="connsiteY3" fmla="*/ 3208020 h 4000146"/>
                  <a:gd name="connsiteX4" fmla="*/ 1533282 w 4154562"/>
                  <a:gd name="connsiteY4" fmla="*/ 3985260 h 4000146"/>
                  <a:gd name="connsiteX5" fmla="*/ 2043822 w 4154562"/>
                  <a:gd name="connsiteY5" fmla="*/ 3710940 h 4000146"/>
                  <a:gd name="connsiteX6" fmla="*/ 2470542 w 4154562"/>
                  <a:gd name="connsiteY6" fmla="*/ 3627120 h 4000146"/>
                  <a:gd name="connsiteX7" fmla="*/ 2798202 w 4154562"/>
                  <a:gd name="connsiteY7" fmla="*/ 3101340 h 4000146"/>
                  <a:gd name="connsiteX8" fmla="*/ 3415422 w 4154562"/>
                  <a:gd name="connsiteY8" fmla="*/ 2964180 h 4000146"/>
                  <a:gd name="connsiteX9" fmla="*/ 3689742 w 4154562"/>
                  <a:gd name="connsiteY9" fmla="*/ 2720340 h 4000146"/>
                  <a:gd name="connsiteX10" fmla="*/ 3689742 w 4154562"/>
                  <a:gd name="connsiteY10" fmla="*/ 2567940 h 4000146"/>
                  <a:gd name="connsiteX11" fmla="*/ 4017402 w 4154562"/>
                  <a:gd name="connsiteY11" fmla="*/ 2301240 h 4000146"/>
                  <a:gd name="connsiteX12" fmla="*/ 4009782 w 4154562"/>
                  <a:gd name="connsiteY12" fmla="*/ 2019300 h 4000146"/>
                  <a:gd name="connsiteX13" fmla="*/ 4154562 w 4154562"/>
                  <a:gd name="connsiteY13" fmla="*/ 1645920 h 4000146"/>
                  <a:gd name="connsiteX14" fmla="*/ 4078362 w 4154562"/>
                  <a:gd name="connsiteY14" fmla="*/ 1539240 h 4000146"/>
                  <a:gd name="connsiteX15" fmla="*/ 4032642 w 4154562"/>
                  <a:gd name="connsiteY15" fmla="*/ 1150620 h 4000146"/>
                  <a:gd name="connsiteX16" fmla="*/ 3750702 w 4154562"/>
                  <a:gd name="connsiteY16" fmla="*/ 1158240 h 4000146"/>
                  <a:gd name="connsiteX17" fmla="*/ 2592462 w 4154562"/>
                  <a:gd name="connsiteY17" fmla="*/ 1844040 h 4000146"/>
                  <a:gd name="connsiteX18" fmla="*/ 1358022 w 4154562"/>
                  <a:gd name="connsiteY18" fmla="*/ 434340 h 4000146"/>
                  <a:gd name="connsiteX19" fmla="*/ 969402 w 4154562"/>
                  <a:gd name="connsiteY19" fmla="*/ 106680 h 4000146"/>
                  <a:gd name="connsiteX20" fmla="*/ 748422 w 4154562"/>
                  <a:gd name="connsiteY20" fmla="*/ 0 h 4000146"/>
                  <a:gd name="connsiteX21" fmla="*/ 443622 w 4154562"/>
                  <a:gd name="connsiteY21" fmla="*/ 38100 h 4000146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748422 w 4154562"/>
                  <a:gd name="connsiteY0" fmla="*/ 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0" fmla="*/ 512202 w 4154562"/>
                  <a:gd name="connsiteY0" fmla="*/ 0 h 4008203"/>
                  <a:gd name="connsiteX1" fmla="*/ 161682 w 4154562"/>
                  <a:gd name="connsiteY1" fmla="*/ 655320 h 4008203"/>
                  <a:gd name="connsiteX2" fmla="*/ 108342 w 4154562"/>
                  <a:gd name="connsiteY2" fmla="*/ 2407920 h 4008203"/>
                  <a:gd name="connsiteX3" fmla="*/ 877962 w 4154562"/>
                  <a:gd name="connsiteY3" fmla="*/ 3230880 h 4008203"/>
                  <a:gd name="connsiteX4" fmla="*/ 1533282 w 4154562"/>
                  <a:gd name="connsiteY4" fmla="*/ 4008120 h 4008203"/>
                  <a:gd name="connsiteX5" fmla="*/ 2043822 w 4154562"/>
                  <a:gd name="connsiteY5" fmla="*/ 3733800 h 4008203"/>
                  <a:gd name="connsiteX6" fmla="*/ 2470542 w 4154562"/>
                  <a:gd name="connsiteY6" fmla="*/ 3649980 h 4008203"/>
                  <a:gd name="connsiteX7" fmla="*/ 2798202 w 4154562"/>
                  <a:gd name="connsiteY7" fmla="*/ 3124200 h 4008203"/>
                  <a:gd name="connsiteX8" fmla="*/ 3415422 w 4154562"/>
                  <a:gd name="connsiteY8" fmla="*/ 2987040 h 4008203"/>
                  <a:gd name="connsiteX9" fmla="*/ 3689742 w 4154562"/>
                  <a:gd name="connsiteY9" fmla="*/ 2743200 h 4008203"/>
                  <a:gd name="connsiteX10" fmla="*/ 3689742 w 4154562"/>
                  <a:gd name="connsiteY10" fmla="*/ 2590800 h 4008203"/>
                  <a:gd name="connsiteX11" fmla="*/ 4017402 w 4154562"/>
                  <a:gd name="connsiteY11" fmla="*/ 2324100 h 4008203"/>
                  <a:gd name="connsiteX12" fmla="*/ 4009782 w 4154562"/>
                  <a:gd name="connsiteY12" fmla="*/ 2042160 h 4008203"/>
                  <a:gd name="connsiteX13" fmla="*/ 4154562 w 4154562"/>
                  <a:gd name="connsiteY13" fmla="*/ 1668780 h 4008203"/>
                  <a:gd name="connsiteX14" fmla="*/ 4078362 w 4154562"/>
                  <a:gd name="connsiteY14" fmla="*/ 1562100 h 4008203"/>
                  <a:gd name="connsiteX15" fmla="*/ 4032642 w 4154562"/>
                  <a:gd name="connsiteY15" fmla="*/ 1173480 h 4008203"/>
                  <a:gd name="connsiteX16" fmla="*/ 3750702 w 4154562"/>
                  <a:gd name="connsiteY16" fmla="*/ 1181100 h 4008203"/>
                  <a:gd name="connsiteX17" fmla="*/ 2592462 w 4154562"/>
                  <a:gd name="connsiteY17" fmla="*/ 1866900 h 4008203"/>
                  <a:gd name="connsiteX18" fmla="*/ 1358022 w 4154562"/>
                  <a:gd name="connsiteY18" fmla="*/ 457200 h 4008203"/>
                  <a:gd name="connsiteX19" fmla="*/ 969402 w 4154562"/>
                  <a:gd name="connsiteY19" fmla="*/ 129540 h 4008203"/>
                  <a:gd name="connsiteX20" fmla="*/ 512202 w 4154562"/>
                  <a:gd name="connsiteY20" fmla="*/ 0 h 4008203"/>
                  <a:gd name="connsiteX0" fmla="*/ 512202 w 4154562"/>
                  <a:gd name="connsiteY0" fmla="*/ 16358 h 4024561"/>
                  <a:gd name="connsiteX1" fmla="*/ 161682 w 4154562"/>
                  <a:gd name="connsiteY1" fmla="*/ 671678 h 4024561"/>
                  <a:gd name="connsiteX2" fmla="*/ 108342 w 4154562"/>
                  <a:gd name="connsiteY2" fmla="*/ 2424278 h 4024561"/>
                  <a:gd name="connsiteX3" fmla="*/ 877962 w 4154562"/>
                  <a:gd name="connsiteY3" fmla="*/ 3247238 h 4024561"/>
                  <a:gd name="connsiteX4" fmla="*/ 1533282 w 4154562"/>
                  <a:gd name="connsiteY4" fmla="*/ 4024478 h 4024561"/>
                  <a:gd name="connsiteX5" fmla="*/ 2043822 w 4154562"/>
                  <a:gd name="connsiteY5" fmla="*/ 3750158 h 4024561"/>
                  <a:gd name="connsiteX6" fmla="*/ 2470542 w 4154562"/>
                  <a:gd name="connsiteY6" fmla="*/ 3666338 h 4024561"/>
                  <a:gd name="connsiteX7" fmla="*/ 2798202 w 4154562"/>
                  <a:gd name="connsiteY7" fmla="*/ 3140558 h 4024561"/>
                  <a:gd name="connsiteX8" fmla="*/ 3415422 w 4154562"/>
                  <a:gd name="connsiteY8" fmla="*/ 3003398 h 4024561"/>
                  <a:gd name="connsiteX9" fmla="*/ 3689742 w 4154562"/>
                  <a:gd name="connsiteY9" fmla="*/ 2759558 h 4024561"/>
                  <a:gd name="connsiteX10" fmla="*/ 3689742 w 4154562"/>
                  <a:gd name="connsiteY10" fmla="*/ 2607158 h 4024561"/>
                  <a:gd name="connsiteX11" fmla="*/ 4017402 w 4154562"/>
                  <a:gd name="connsiteY11" fmla="*/ 2340458 h 4024561"/>
                  <a:gd name="connsiteX12" fmla="*/ 4009782 w 4154562"/>
                  <a:gd name="connsiteY12" fmla="*/ 2058518 h 4024561"/>
                  <a:gd name="connsiteX13" fmla="*/ 4154562 w 4154562"/>
                  <a:gd name="connsiteY13" fmla="*/ 1685138 h 4024561"/>
                  <a:gd name="connsiteX14" fmla="*/ 4078362 w 4154562"/>
                  <a:gd name="connsiteY14" fmla="*/ 1578458 h 4024561"/>
                  <a:gd name="connsiteX15" fmla="*/ 4032642 w 4154562"/>
                  <a:gd name="connsiteY15" fmla="*/ 1189838 h 4024561"/>
                  <a:gd name="connsiteX16" fmla="*/ 3750702 w 4154562"/>
                  <a:gd name="connsiteY16" fmla="*/ 1197458 h 4024561"/>
                  <a:gd name="connsiteX17" fmla="*/ 2592462 w 4154562"/>
                  <a:gd name="connsiteY17" fmla="*/ 1883258 h 4024561"/>
                  <a:gd name="connsiteX18" fmla="*/ 1358022 w 4154562"/>
                  <a:gd name="connsiteY18" fmla="*/ 473558 h 4024561"/>
                  <a:gd name="connsiteX19" fmla="*/ 969402 w 4154562"/>
                  <a:gd name="connsiteY19" fmla="*/ 145898 h 4024561"/>
                  <a:gd name="connsiteX20" fmla="*/ 512202 w 4154562"/>
                  <a:gd name="connsiteY20" fmla="*/ 16358 h 4024561"/>
                  <a:gd name="connsiteX0" fmla="*/ 411464 w 4053824"/>
                  <a:gd name="connsiteY0" fmla="*/ 16358 h 4024561"/>
                  <a:gd name="connsiteX1" fmla="*/ 7604 w 4053824"/>
                  <a:gd name="connsiteY1" fmla="*/ 2424278 h 4024561"/>
                  <a:gd name="connsiteX2" fmla="*/ 777224 w 4053824"/>
                  <a:gd name="connsiteY2" fmla="*/ 3247238 h 4024561"/>
                  <a:gd name="connsiteX3" fmla="*/ 1432544 w 4053824"/>
                  <a:gd name="connsiteY3" fmla="*/ 4024478 h 4024561"/>
                  <a:gd name="connsiteX4" fmla="*/ 1943084 w 4053824"/>
                  <a:gd name="connsiteY4" fmla="*/ 3750158 h 4024561"/>
                  <a:gd name="connsiteX5" fmla="*/ 2369804 w 4053824"/>
                  <a:gd name="connsiteY5" fmla="*/ 3666338 h 4024561"/>
                  <a:gd name="connsiteX6" fmla="*/ 2697464 w 4053824"/>
                  <a:gd name="connsiteY6" fmla="*/ 3140558 h 4024561"/>
                  <a:gd name="connsiteX7" fmla="*/ 3314684 w 4053824"/>
                  <a:gd name="connsiteY7" fmla="*/ 3003398 h 4024561"/>
                  <a:gd name="connsiteX8" fmla="*/ 3589004 w 4053824"/>
                  <a:gd name="connsiteY8" fmla="*/ 2759558 h 4024561"/>
                  <a:gd name="connsiteX9" fmla="*/ 3589004 w 4053824"/>
                  <a:gd name="connsiteY9" fmla="*/ 2607158 h 4024561"/>
                  <a:gd name="connsiteX10" fmla="*/ 3916664 w 4053824"/>
                  <a:gd name="connsiteY10" fmla="*/ 2340458 h 4024561"/>
                  <a:gd name="connsiteX11" fmla="*/ 3909044 w 4053824"/>
                  <a:gd name="connsiteY11" fmla="*/ 2058518 h 4024561"/>
                  <a:gd name="connsiteX12" fmla="*/ 4053824 w 4053824"/>
                  <a:gd name="connsiteY12" fmla="*/ 1685138 h 4024561"/>
                  <a:gd name="connsiteX13" fmla="*/ 3977624 w 4053824"/>
                  <a:gd name="connsiteY13" fmla="*/ 1578458 h 4024561"/>
                  <a:gd name="connsiteX14" fmla="*/ 3931904 w 4053824"/>
                  <a:gd name="connsiteY14" fmla="*/ 1189838 h 4024561"/>
                  <a:gd name="connsiteX15" fmla="*/ 3649964 w 4053824"/>
                  <a:gd name="connsiteY15" fmla="*/ 1197458 h 4024561"/>
                  <a:gd name="connsiteX16" fmla="*/ 2491724 w 4053824"/>
                  <a:gd name="connsiteY16" fmla="*/ 1883258 h 4024561"/>
                  <a:gd name="connsiteX17" fmla="*/ 1257284 w 4053824"/>
                  <a:gd name="connsiteY17" fmla="*/ 473558 h 4024561"/>
                  <a:gd name="connsiteX18" fmla="*/ 868664 w 4053824"/>
                  <a:gd name="connsiteY18" fmla="*/ 145898 h 4024561"/>
                  <a:gd name="connsiteX19" fmla="*/ 411464 w 4053824"/>
                  <a:gd name="connsiteY19" fmla="*/ 16358 h 4024561"/>
                  <a:gd name="connsiteX0" fmla="*/ 435539 w 4077899"/>
                  <a:gd name="connsiteY0" fmla="*/ 11547 h 4019750"/>
                  <a:gd name="connsiteX1" fmla="*/ 31679 w 4077899"/>
                  <a:gd name="connsiteY1" fmla="*/ 2419467 h 4019750"/>
                  <a:gd name="connsiteX2" fmla="*/ 801299 w 4077899"/>
                  <a:gd name="connsiteY2" fmla="*/ 3242427 h 4019750"/>
                  <a:gd name="connsiteX3" fmla="*/ 1456619 w 4077899"/>
                  <a:gd name="connsiteY3" fmla="*/ 4019667 h 4019750"/>
                  <a:gd name="connsiteX4" fmla="*/ 1967159 w 4077899"/>
                  <a:gd name="connsiteY4" fmla="*/ 3745347 h 4019750"/>
                  <a:gd name="connsiteX5" fmla="*/ 2393879 w 4077899"/>
                  <a:gd name="connsiteY5" fmla="*/ 3661527 h 4019750"/>
                  <a:gd name="connsiteX6" fmla="*/ 2721539 w 4077899"/>
                  <a:gd name="connsiteY6" fmla="*/ 3135747 h 4019750"/>
                  <a:gd name="connsiteX7" fmla="*/ 3338759 w 4077899"/>
                  <a:gd name="connsiteY7" fmla="*/ 2998587 h 4019750"/>
                  <a:gd name="connsiteX8" fmla="*/ 3613079 w 4077899"/>
                  <a:gd name="connsiteY8" fmla="*/ 2754747 h 4019750"/>
                  <a:gd name="connsiteX9" fmla="*/ 3613079 w 4077899"/>
                  <a:gd name="connsiteY9" fmla="*/ 2602347 h 4019750"/>
                  <a:gd name="connsiteX10" fmla="*/ 3940739 w 4077899"/>
                  <a:gd name="connsiteY10" fmla="*/ 2335647 h 4019750"/>
                  <a:gd name="connsiteX11" fmla="*/ 3933119 w 4077899"/>
                  <a:gd name="connsiteY11" fmla="*/ 2053707 h 4019750"/>
                  <a:gd name="connsiteX12" fmla="*/ 4077899 w 4077899"/>
                  <a:gd name="connsiteY12" fmla="*/ 1680327 h 4019750"/>
                  <a:gd name="connsiteX13" fmla="*/ 4001699 w 4077899"/>
                  <a:gd name="connsiteY13" fmla="*/ 1573647 h 4019750"/>
                  <a:gd name="connsiteX14" fmla="*/ 3955979 w 4077899"/>
                  <a:gd name="connsiteY14" fmla="*/ 1185027 h 4019750"/>
                  <a:gd name="connsiteX15" fmla="*/ 3674039 w 4077899"/>
                  <a:gd name="connsiteY15" fmla="*/ 1192647 h 4019750"/>
                  <a:gd name="connsiteX16" fmla="*/ 2515799 w 4077899"/>
                  <a:gd name="connsiteY16" fmla="*/ 1878447 h 4019750"/>
                  <a:gd name="connsiteX17" fmla="*/ 1281359 w 4077899"/>
                  <a:gd name="connsiteY17" fmla="*/ 468747 h 4019750"/>
                  <a:gd name="connsiteX18" fmla="*/ 892739 w 4077899"/>
                  <a:gd name="connsiteY18" fmla="*/ 141087 h 4019750"/>
                  <a:gd name="connsiteX19" fmla="*/ 435539 w 4077899"/>
                  <a:gd name="connsiteY19" fmla="*/ 11547 h 4019750"/>
                  <a:gd name="connsiteX0" fmla="*/ 435539 w 4077899"/>
                  <a:gd name="connsiteY0" fmla="*/ 0 h 4008203"/>
                  <a:gd name="connsiteX1" fmla="*/ 31679 w 4077899"/>
                  <a:gd name="connsiteY1" fmla="*/ 2407920 h 4008203"/>
                  <a:gd name="connsiteX2" fmla="*/ 801299 w 4077899"/>
                  <a:gd name="connsiteY2" fmla="*/ 3230880 h 4008203"/>
                  <a:gd name="connsiteX3" fmla="*/ 1456619 w 4077899"/>
                  <a:gd name="connsiteY3" fmla="*/ 4008120 h 4008203"/>
                  <a:gd name="connsiteX4" fmla="*/ 1967159 w 4077899"/>
                  <a:gd name="connsiteY4" fmla="*/ 3733800 h 4008203"/>
                  <a:gd name="connsiteX5" fmla="*/ 2393879 w 4077899"/>
                  <a:gd name="connsiteY5" fmla="*/ 3649980 h 4008203"/>
                  <a:gd name="connsiteX6" fmla="*/ 2721539 w 4077899"/>
                  <a:gd name="connsiteY6" fmla="*/ 3124200 h 4008203"/>
                  <a:gd name="connsiteX7" fmla="*/ 3338759 w 4077899"/>
                  <a:gd name="connsiteY7" fmla="*/ 2987040 h 4008203"/>
                  <a:gd name="connsiteX8" fmla="*/ 3613079 w 4077899"/>
                  <a:gd name="connsiteY8" fmla="*/ 2743200 h 4008203"/>
                  <a:gd name="connsiteX9" fmla="*/ 3613079 w 4077899"/>
                  <a:gd name="connsiteY9" fmla="*/ 2590800 h 4008203"/>
                  <a:gd name="connsiteX10" fmla="*/ 3940739 w 4077899"/>
                  <a:gd name="connsiteY10" fmla="*/ 2324100 h 4008203"/>
                  <a:gd name="connsiteX11" fmla="*/ 3933119 w 4077899"/>
                  <a:gd name="connsiteY11" fmla="*/ 2042160 h 4008203"/>
                  <a:gd name="connsiteX12" fmla="*/ 4077899 w 4077899"/>
                  <a:gd name="connsiteY12" fmla="*/ 1668780 h 4008203"/>
                  <a:gd name="connsiteX13" fmla="*/ 4001699 w 4077899"/>
                  <a:gd name="connsiteY13" fmla="*/ 1562100 h 4008203"/>
                  <a:gd name="connsiteX14" fmla="*/ 3955979 w 4077899"/>
                  <a:gd name="connsiteY14" fmla="*/ 1173480 h 4008203"/>
                  <a:gd name="connsiteX15" fmla="*/ 3674039 w 4077899"/>
                  <a:gd name="connsiteY15" fmla="*/ 1181100 h 4008203"/>
                  <a:gd name="connsiteX16" fmla="*/ 2515799 w 4077899"/>
                  <a:gd name="connsiteY16" fmla="*/ 1866900 h 4008203"/>
                  <a:gd name="connsiteX17" fmla="*/ 1281359 w 4077899"/>
                  <a:gd name="connsiteY17" fmla="*/ 457200 h 4008203"/>
                  <a:gd name="connsiteX18" fmla="*/ 435539 w 4077899"/>
                  <a:gd name="connsiteY18" fmla="*/ 0 h 4008203"/>
                  <a:gd name="connsiteX0" fmla="*/ 444793 w 4087153"/>
                  <a:gd name="connsiteY0" fmla="*/ 5367 h 4013570"/>
                  <a:gd name="connsiteX1" fmla="*/ 40933 w 4087153"/>
                  <a:gd name="connsiteY1" fmla="*/ 2413287 h 4013570"/>
                  <a:gd name="connsiteX2" fmla="*/ 810553 w 4087153"/>
                  <a:gd name="connsiteY2" fmla="*/ 3236247 h 4013570"/>
                  <a:gd name="connsiteX3" fmla="*/ 1465873 w 4087153"/>
                  <a:gd name="connsiteY3" fmla="*/ 4013487 h 4013570"/>
                  <a:gd name="connsiteX4" fmla="*/ 1976413 w 4087153"/>
                  <a:gd name="connsiteY4" fmla="*/ 3739167 h 4013570"/>
                  <a:gd name="connsiteX5" fmla="*/ 2403133 w 4087153"/>
                  <a:gd name="connsiteY5" fmla="*/ 3655347 h 4013570"/>
                  <a:gd name="connsiteX6" fmla="*/ 2730793 w 4087153"/>
                  <a:gd name="connsiteY6" fmla="*/ 3129567 h 4013570"/>
                  <a:gd name="connsiteX7" fmla="*/ 3348013 w 4087153"/>
                  <a:gd name="connsiteY7" fmla="*/ 2992407 h 4013570"/>
                  <a:gd name="connsiteX8" fmla="*/ 3622333 w 4087153"/>
                  <a:gd name="connsiteY8" fmla="*/ 2748567 h 4013570"/>
                  <a:gd name="connsiteX9" fmla="*/ 3622333 w 4087153"/>
                  <a:gd name="connsiteY9" fmla="*/ 2596167 h 4013570"/>
                  <a:gd name="connsiteX10" fmla="*/ 3949993 w 4087153"/>
                  <a:gd name="connsiteY10" fmla="*/ 2329467 h 4013570"/>
                  <a:gd name="connsiteX11" fmla="*/ 3942373 w 4087153"/>
                  <a:gd name="connsiteY11" fmla="*/ 2047527 h 4013570"/>
                  <a:gd name="connsiteX12" fmla="*/ 4087153 w 4087153"/>
                  <a:gd name="connsiteY12" fmla="*/ 1674147 h 4013570"/>
                  <a:gd name="connsiteX13" fmla="*/ 4010953 w 4087153"/>
                  <a:gd name="connsiteY13" fmla="*/ 1567467 h 4013570"/>
                  <a:gd name="connsiteX14" fmla="*/ 3965233 w 4087153"/>
                  <a:gd name="connsiteY14" fmla="*/ 1178847 h 4013570"/>
                  <a:gd name="connsiteX15" fmla="*/ 3683293 w 4087153"/>
                  <a:gd name="connsiteY15" fmla="*/ 1186467 h 4013570"/>
                  <a:gd name="connsiteX16" fmla="*/ 2525053 w 4087153"/>
                  <a:gd name="connsiteY16" fmla="*/ 1872267 h 4013570"/>
                  <a:gd name="connsiteX17" fmla="*/ 1290613 w 4087153"/>
                  <a:gd name="connsiteY17" fmla="*/ 462567 h 4013570"/>
                  <a:gd name="connsiteX18" fmla="*/ 444793 w 4087153"/>
                  <a:gd name="connsiteY18" fmla="*/ 5367 h 4013570"/>
                  <a:gd name="connsiteX0" fmla="*/ 444793 w 4087153"/>
                  <a:gd name="connsiteY0" fmla="*/ 7392 h 4015595"/>
                  <a:gd name="connsiteX1" fmla="*/ 40933 w 4087153"/>
                  <a:gd name="connsiteY1" fmla="*/ 2415312 h 4015595"/>
                  <a:gd name="connsiteX2" fmla="*/ 810553 w 4087153"/>
                  <a:gd name="connsiteY2" fmla="*/ 3238272 h 4015595"/>
                  <a:gd name="connsiteX3" fmla="*/ 1465873 w 4087153"/>
                  <a:gd name="connsiteY3" fmla="*/ 4015512 h 4015595"/>
                  <a:gd name="connsiteX4" fmla="*/ 1976413 w 4087153"/>
                  <a:gd name="connsiteY4" fmla="*/ 3741192 h 4015595"/>
                  <a:gd name="connsiteX5" fmla="*/ 2403133 w 4087153"/>
                  <a:gd name="connsiteY5" fmla="*/ 3657372 h 4015595"/>
                  <a:gd name="connsiteX6" fmla="*/ 2730793 w 4087153"/>
                  <a:gd name="connsiteY6" fmla="*/ 3131592 h 4015595"/>
                  <a:gd name="connsiteX7" fmla="*/ 3348013 w 4087153"/>
                  <a:gd name="connsiteY7" fmla="*/ 2994432 h 4015595"/>
                  <a:gd name="connsiteX8" fmla="*/ 3622333 w 4087153"/>
                  <a:gd name="connsiteY8" fmla="*/ 2750592 h 4015595"/>
                  <a:gd name="connsiteX9" fmla="*/ 3622333 w 4087153"/>
                  <a:gd name="connsiteY9" fmla="*/ 2598192 h 4015595"/>
                  <a:gd name="connsiteX10" fmla="*/ 3949993 w 4087153"/>
                  <a:gd name="connsiteY10" fmla="*/ 2331492 h 4015595"/>
                  <a:gd name="connsiteX11" fmla="*/ 3942373 w 4087153"/>
                  <a:gd name="connsiteY11" fmla="*/ 2049552 h 4015595"/>
                  <a:gd name="connsiteX12" fmla="*/ 4087153 w 4087153"/>
                  <a:gd name="connsiteY12" fmla="*/ 1676172 h 4015595"/>
                  <a:gd name="connsiteX13" fmla="*/ 4010953 w 4087153"/>
                  <a:gd name="connsiteY13" fmla="*/ 1569492 h 4015595"/>
                  <a:gd name="connsiteX14" fmla="*/ 3965233 w 4087153"/>
                  <a:gd name="connsiteY14" fmla="*/ 1180872 h 4015595"/>
                  <a:gd name="connsiteX15" fmla="*/ 3683293 w 4087153"/>
                  <a:gd name="connsiteY15" fmla="*/ 1188492 h 4015595"/>
                  <a:gd name="connsiteX16" fmla="*/ 2525053 w 4087153"/>
                  <a:gd name="connsiteY16" fmla="*/ 1874292 h 4015595"/>
                  <a:gd name="connsiteX17" fmla="*/ 1290613 w 4087153"/>
                  <a:gd name="connsiteY17" fmla="*/ 464592 h 4015595"/>
                  <a:gd name="connsiteX18" fmla="*/ 444793 w 4087153"/>
                  <a:gd name="connsiteY18" fmla="*/ 7392 h 4015595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27311 w 4069671"/>
                  <a:gd name="connsiteY0" fmla="*/ 4 h 4008207"/>
                  <a:gd name="connsiteX1" fmla="*/ 23451 w 4069671"/>
                  <a:gd name="connsiteY1" fmla="*/ 2407924 h 4008207"/>
                  <a:gd name="connsiteX2" fmla="*/ 793071 w 4069671"/>
                  <a:gd name="connsiteY2" fmla="*/ 3230884 h 4008207"/>
                  <a:gd name="connsiteX3" fmla="*/ 1448391 w 4069671"/>
                  <a:gd name="connsiteY3" fmla="*/ 4008124 h 4008207"/>
                  <a:gd name="connsiteX4" fmla="*/ 1958931 w 4069671"/>
                  <a:gd name="connsiteY4" fmla="*/ 3733804 h 4008207"/>
                  <a:gd name="connsiteX5" fmla="*/ 2385651 w 4069671"/>
                  <a:gd name="connsiteY5" fmla="*/ 3649984 h 4008207"/>
                  <a:gd name="connsiteX6" fmla="*/ 2713311 w 4069671"/>
                  <a:gd name="connsiteY6" fmla="*/ 3124204 h 4008207"/>
                  <a:gd name="connsiteX7" fmla="*/ 3330531 w 4069671"/>
                  <a:gd name="connsiteY7" fmla="*/ 2987044 h 4008207"/>
                  <a:gd name="connsiteX8" fmla="*/ 3604851 w 4069671"/>
                  <a:gd name="connsiteY8" fmla="*/ 2743204 h 4008207"/>
                  <a:gd name="connsiteX9" fmla="*/ 3604851 w 4069671"/>
                  <a:gd name="connsiteY9" fmla="*/ 2590804 h 4008207"/>
                  <a:gd name="connsiteX10" fmla="*/ 3932511 w 4069671"/>
                  <a:gd name="connsiteY10" fmla="*/ 2324104 h 4008207"/>
                  <a:gd name="connsiteX11" fmla="*/ 3924891 w 4069671"/>
                  <a:gd name="connsiteY11" fmla="*/ 2042164 h 4008207"/>
                  <a:gd name="connsiteX12" fmla="*/ 4069671 w 4069671"/>
                  <a:gd name="connsiteY12" fmla="*/ 1668784 h 4008207"/>
                  <a:gd name="connsiteX13" fmla="*/ 3993471 w 4069671"/>
                  <a:gd name="connsiteY13" fmla="*/ 1562104 h 4008207"/>
                  <a:gd name="connsiteX14" fmla="*/ 3947751 w 4069671"/>
                  <a:gd name="connsiteY14" fmla="*/ 1173484 h 4008207"/>
                  <a:gd name="connsiteX15" fmla="*/ 3665811 w 4069671"/>
                  <a:gd name="connsiteY15" fmla="*/ 1181104 h 4008207"/>
                  <a:gd name="connsiteX16" fmla="*/ 2507571 w 4069671"/>
                  <a:gd name="connsiteY16" fmla="*/ 1866904 h 4008207"/>
                  <a:gd name="connsiteX17" fmla="*/ 1242651 w 4069671"/>
                  <a:gd name="connsiteY17" fmla="*/ 617224 h 4008207"/>
                  <a:gd name="connsiteX18" fmla="*/ 427311 w 4069671"/>
                  <a:gd name="connsiteY18" fmla="*/ 4 h 4008207"/>
                  <a:gd name="connsiteX0" fmla="*/ 484659 w 4058439"/>
                  <a:gd name="connsiteY0" fmla="*/ 3 h 4031066"/>
                  <a:gd name="connsiteX1" fmla="*/ 12219 w 4058439"/>
                  <a:gd name="connsiteY1" fmla="*/ 2430783 h 4031066"/>
                  <a:gd name="connsiteX2" fmla="*/ 781839 w 4058439"/>
                  <a:gd name="connsiteY2" fmla="*/ 3253743 h 4031066"/>
                  <a:gd name="connsiteX3" fmla="*/ 1437159 w 4058439"/>
                  <a:gd name="connsiteY3" fmla="*/ 4030983 h 4031066"/>
                  <a:gd name="connsiteX4" fmla="*/ 1947699 w 4058439"/>
                  <a:gd name="connsiteY4" fmla="*/ 3756663 h 4031066"/>
                  <a:gd name="connsiteX5" fmla="*/ 2374419 w 4058439"/>
                  <a:gd name="connsiteY5" fmla="*/ 3672843 h 4031066"/>
                  <a:gd name="connsiteX6" fmla="*/ 2702079 w 4058439"/>
                  <a:gd name="connsiteY6" fmla="*/ 3147063 h 4031066"/>
                  <a:gd name="connsiteX7" fmla="*/ 3319299 w 4058439"/>
                  <a:gd name="connsiteY7" fmla="*/ 3009903 h 4031066"/>
                  <a:gd name="connsiteX8" fmla="*/ 3593619 w 4058439"/>
                  <a:gd name="connsiteY8" fmla="*/ 2766063 h 4031066"/>
                  <a:gd name="connsiteX9" fmla="*/ 3593619 w 4058439"/>
                  <a:gd name="connsiteY9" fmla="*/ 2613663 h 4031066"/>
                  <a:gd name="connsiteX10" fmla="*/ 3921279 w 4058439"/>
                  <a:gd name="connsiteY10" fmla="*/ 2346963 h 4031066"/>
                  <a:gd name="connsiteX11" fmla="*/ 3913659 w 4058439"/>
                  <a:gd name="connsiteY11" fmla="*/ 2065023 h 4031066"/>
                  <a:gd name="connsiteX12" fmla="*/ 4058439 w 4058439"/>
                  <a:gd name="connsiteY12" fmla="*/ 1691643 h 4031066"/>
                  <a:gd name="connsiteX13" fmla="*/ 3982239 w 4058439"/>
                  <a:gd name="connsiteY13" fmla="*/ 1584963 h 4031066"/>
                  <a:gd name="connsiteX14" fmla="*/ 3936519 w 4058439"/>
                  <a:gd name="connsiteY14" fmla="*/ 1196343 h 4031066"/>
                  <a:gd name="connsiteX15" fmla="*/ 3654579 w 4058439"/>
                  <a:gd name="connsiteY15" fmla="*/ 1203963 h 4031066"/>
                  <a:gd name="connsiteX16" fmla="*/ 2496339 w 4058439"/>
                  <a:gd name="connsiteY16" fmla="*/ 1889763 h 4031066"/>
                  <a:gd name="connsiteX17" fmla="*/ 1231419 w 4058439"/>
                  <a:gd name="connsiteY17" fmla="*/ 640083 h 4031066"/>
                  <a:gd name="connsiteX18" fmla="*/ 484659 w 4058439"/>
                  <a:gd name="connsiteY18" fmla="*/ 3 h 4031066"/>
                  <a:gd name="connsiteX0" fmla="*/ 483602 w 4057382"/>
                  <a:gd name="connsiteY0" fmla="*/ 3311 h 4034374"/>
                  <a:gd name="connsiteX1" fmla="*/ 11162 w 4057382"/>
                  <a:gd name="connsiteY1" fmla="*/ 2434091 h 4034374"/>
                  <a:gd name="connsiteX2" fmla="*/ 780782 w 4057382"/>
                  <a:gd name="connsiteY2" fmla="*/ 3257051 h 4034374"/>
                  <a:gd name="connsiteX3" fmla="*/ 1436102 w 4057382"/>
                  <a:gd name="connsiteY3" fmla="*/ 4034291 h 4034374"/>
                  <a:gd name="connsiteX4" fmla="*/ 1946642 w 4057382"/>
                  <a:gd name="connsiteY4" fmla="*/ 3759971 h 4034374"/>
                  <a:gd name="connsiteX5" fmla="*/ 2373362 w 4057382"/>
                  <a:gd name="connsiteY5" fmla="*/ 3676151 h 4034374"/>
                  <a:gd name="connsiteX6" fmla="*/ 2701022 w 4057382"/>
                  <a:gd name="connsiteY6" fmla="*/ 3150371 h 4034374"/>
                  <a:gd name="connsiteX7" fmla="*/ 3318242 w 4057382"/>
                  <a:gd name="connsiteY7" fmla="*/ 3013211 h 4034374"/>
                  <a:gd name="connsiteX8" fmla="*/ 3592562 w 4057382"/>
                  <a:gd name="connsiteY8" fmla="*/ 2769371 h 4034374"/>
                  <a:gd name="connsiteX9" fmla="*/ 3592562 w 4057382"/>
                  <a:gd name="connsiteY9" fmla="*/ 2616971 h 4034374"/>
                  <a:gd name="connsiteX10" fmla="*/ 3920222 w 4057382"/>
                  <a:gd name="connsiteY10" fmla="*/ 2350271 h 4034374"/>
                  <a:gd name="connsiteX11" fmla="*/ 3912602 w 4057382"/>
                  <a:gd name="connsiteY11" fmla="*/ 2068331 h 4034374"/>
                  <a:gd name="connsiteX12" fmla="*/ 4057382 w 4057382"/>
                  <a:gd name="connsiteY12" fmla="*/ 1694951 h 4034374"/>
                  <a:gd name="connsiteX13" fmla="*/ 3981182 w 4057382"/>
                  <a:gd name="connsiteY13" fmla="*/ 1588271 h 4034374"/>
                  <a:gd name="connsiteX14" fmla="*/ 3935462 w 4057382"/>
                  <a:gd name="connsiteY14" fmla="*/ 1199651 h 4034374"/>
                  <a:gd name="connsiteX15" fmla="*/ 3653522 w 4057382"/>
                  <a:gd name="connsiteY15" fmla="*/ 1207271 h 4034374"/>
                  <a:gd name="connsiteX16" fmla="*/ 2495282 w 4057382"/>
                  <a:gd name="connsiteY16" fmla="*/ 1893071 h 4034374"/>
                  <a:gd name="connsiteX17" fmla="*/ 483602 w 4057382"/>
                  <a:gd name="connsiteY17" fmla="*/ 3311 h 4034374"/>
                  <a:gd name="connsiteX0" fmla="*/ 492860 w 4066640"/>
                  <a:gd name="connsiteY0" fmla="*/ 1145 h 4032208"/>
                  <a:gd name="connsiteX1" fmla="*/ 20420 w 4066640"/>
                  <a:gd name="connsiteY1" fmla="*/ 2431925 h 4032208"/>
                  <a:gd name="connsiteX2" fmla="*/ 790040 w 4066640"/>
                  <a:gd name="connsiteY2" fmla="*/ 3254885 h 4032208"/>
                  <a:gd name="connsiteX3" fmla="*/ 1445360 w 4066640"/>
                  <a:gd name="connsiteY3" fmla="*/ 4032125 h 4032208"/>
                  <a:gd name="connsiteX4" fmla="*/ 1955900 w 4066640"/>
                  <a:gd name="connsiteY4" fmla="*/ 3757805 h 4032208"/>
                  <a:gd name="connsiteX5" fmla="*/ 2382620 w 4066640"/>
                  <a:gd name="connsiteY5" fmla="*/ 3673985 h 4032208"/>
                  <a:gd name="connsiteX6" fmla="*/ 2710280 w 4066640"/>
                  <a:gd name="connsiteY6" fmla="*/ 3148205 h 4032208"/>
                  <a:gd name="connsiteX7" fmla="*/ 3327500 w 4066640"/>
                  <a:gd name="connsiteY7" fmla="*/ 3011045 h 4032208"/>
                  <a:gd name="connsiteX8" fmla="*/ 3601820 w 4066640"/>
                  <a:gd name="connsiteY8" fmla="*/ 2767205 h 4032208"/>
                  <a:gd name="connsiteX9" fmla="*/ 3601820 w 4066640"/>
                  <a:gd name="connsiteY9" fmla="*/ 2614805 h 4032208"/>
                  <a:gd name="connsiteX10" fmla="*/ 3929480 w 4066640"/>
                  <a:gd name="connsiteY10" fmla="*/ 2348105 h 4032208"/>
                  <a:gd name="connsiteX11" fmla="*/ 3921860 w 4066640"/>
                  <a:gd name="connsiteY11" fmla="*/ 2066165 h 4032208"/>
                  <a:gd name="connsiteX12" fmla="*/ 4066640 w 4066640"/>
                  <a:gd name="connsiteY12" fmla="*/ 1692785 h 4032208"/>
                  <a:gd name="connsiteX13" fmla="*/ 3990440 w 4066640"/>
                  <a:gd name="connsiteY13" fmla="*/ 1586105 h 4032208"/>
                  <a:gd name="connsiteX14" fmla="*/ 3944720 w 4066640"/>
                  <a:gd name="connsiteY14" fmla="*/ 1197485 h 4032208"/>
                  <a:gd name="connsiteX15" fmla="*/ 3662780 w 4066640"/>
                  <a:gd name="connsiteY15" fmla="*/ 1205105 h 4032208"/>
                  <a:gd name="connsiteX16" fmla="*/ 2504540 w 4066640"/>
                  <a:gd name="connsiteY16" fmla="*/ 1890905 h 4032208"/>
                  <a:gd name="connsiteX17" fmla="*/ 492860 w 4066640"/>
                  <a:gd name="connsiteY17" fmla="*/ 1145 h 4032208"/>
                  <a:gd name="connsiteX0" fmla="*/ 492860 w 4066640"/>
                  <a:gd name="connsiteY0" fmla="*/ 1121 h 4032184"/>
                  <a:gd name="connsiteX1" fmla="*/ 20420 w 4066640"/>
                  <a:gd name="connsiteY1" fmla="*/ 2431901 h 4032184"/>
                  <a:gd name="connsiteX2" fmla="*/ 790040 w 4066640"/>
                  <a:gd name="connsiteY2" fmla="*/ 3254861 h 4032184"/>
                  <a:gd name="connsiteX3" fmla="*/ 1445360 w 4066640"/>
                  <a:gd name="connsiteY3" fmla="*/ 4032101 h 4032184"/>
                  <a:gd name="connsiteX4" fmla="*/ 1955900 w 4066640"/>
                  <a:gd name="connsiteY4" fmla="*/ 3757781 h 4032184"/>
                  <a:gd name="connsiteX5" fmla="*/ 2382620 w 4066640"/>
                  <a:gd name="connsiteY5" fmla="*/ 3673961 h 4032184"/>
                  <a:gd name="connsiteX6" fmla="*/ 2710280 w 4066640"/>
                  <a:gd name="connsiteY6" fmla="*/ 3148181 h 4032184"/>
                  <a:gd name="connsiteX7" fmla="*/ 3327500 w 4066640"/>
                  <a:gd name="connsiteY7" fmla="*/ 3011021 h 4032184"/>
                  <a:gd name="connsiteX8" fmla="*/ 3601820 w 4066640"/>
                  <a:gd name="connsiteY8" fmla="*/ 2767181 h 4032184"/>
                  <a:gd name="connsiteX9" fmla="*/ 3601820 w 4066640"/>
                  <a:gd name="connsiteY9" fmla="*/ 2614781 h 4032184"/>
                  <a:gd name="connsiteX10" fmla="*/ 3929480 w 4066640"/>
                  <a:gd name="connsiteY10" fmla="*/ 2348081 h 4032184"/>
                  <a:gd name="connsiteX11" fmla="*/ 3921860 w 4066640"/>
                  <a:gd name="connsiteY11" fmla="*/ 2066141 h 4032184"/>
                  <a:gd name="connsiteX12" fmla="*/ 4066640 w 4066640"/>
                  <a:gd name="connsiteY12" fmla="*/ 1692761 h 4032184"/>
                  <a:gd name="connsiteX13" fmla="*/ 3990440 w 4066640"/>
                  <a:gd name="connsiteY13" fmla="*/ 1586081 h 4032184"/>
                  <a:gd name="connsiteX14" fmla="*/ 3944720 w 4066640"/>
                  <a:gd name="connsiteY14" fmla="*/ 1197461 h 4032184"/>
                  <a:gd name="connsiteX15" fmla="*/ 3662780 w 4066640"/>
                  <a:gd name="connsiteY15" fmla="*/ 1205081 h 4032184"/>
                  <a:gd name="connsiteX16" fmla="*/ 2504540 w 4066640"/>
                  <a:gd name="connsiteY16" fmla="*/ 1890881 h 4032184"/>
                  <a:gd name="connsiteX17" fmla="*/ 492860 w 4066640"/>
                  <a:gd name="connsiteY17" fmla="*/ 1121 h 4032184"/>
                  <a:gd name="connsiteX0" fmla="*/ 518464 w 4092244"/>
                  <a:gd name="connsiteY0" fmla="*/ 1121 h 4032184"/>
                  <a:gd name="connsiteX1" fmla="*/ 46024 w 4092244"/>
                  <a:gd name="connsiteY1" fmla="*/ 2431901 h 4032184"/>
                  <a:gd name="connsiteX2" fmla="*/ 815644 w 4092244"/>
                  <a:gd name="connsiteY2" fmla="*/ 3254861 h 4032184"/>
                  <a:gd name="connsiteX3" fmla="*/ 1470964 w 4092244"/>
                  <a:gd name="connsiteY3" fmla="*/ 4032101 h 4032184"/>
                  <a:gd name="connsiteX4" fmla="*/ 1981504 w 4092244"/>
                  <a:gd name="connsiteY4" fmla="*/ 3757781 h 4032184"/>
                  <a:gd name="connsiteX5" fmla="*/ 2408224 w 4092244"/>
                  <a:gd name="connsiteY5" fmla="*/ 3673961 h 4032184"/>
                  <a:gd name="connsiteX6" fmla="*/ 2735884 w 4092244"/>
                  <a:gd name="connsiteY6" fmla="*/ 3148181 h 4032184"/>
                  <a:gd name="connsiteX7" fmla="*/ 3353104 w 4092244"/>
                  <a:gd name="connsiteY7" fmla="*/ 3011021 h 4032184"/>
                  <a:gd name="connsiteX8" fmla="*/ 3627424 w 4092244"/>
                  <a:gd name="connsiteY8" fmla="*/ 2767181 h 4032184"/>
                  <a:gd name="connsiteX9" fmla="*/ 3627424 w 4092244"/>
                  <a:gd name="connsiteY9" fmla="*/ 2614781 h 4032184"/>
                  <a:gd name="connsiteX10" fmla="*/ 3955084 w 4092244"/>
                  <a:gd name="connsiteY10" fmla="*/ 2348081 h 4032184"/>
                  <a:gd name="connsiteX11" fmla="*/ 3947464 w 4092244"/>
                  <a:gd name="connsiteY11" fmla="*/ 2066141 h 4032184"/>
                  <a:gd name="connsiteX12" fmla="*/ 4092244 w 4092244"/>
                  <a:gd name="connsiteY12" fmla="*/ 1692761 h 4032184"/>
                  <a:gd name="connsiteX13" fmla="*/ 4016044 w 4092244"/>
                  <a:gd name="connsiteY13" fmla="*/ 1586081 h 4032184"/>
                  <a:gd name="connsiteX14" fmla="*/ 3970324 w 4092244"/>
                  <a:gd name="connsiteY14" fmla="*/ 1197461 h 4032184"/>
                  <a:gd name="connsiteX15" fmla="*/ 3688384 w 4092244"/>
                  <a:gd name="connsiteY15" fmla="*/ 1205081 h 4032184"/>
                  <a:gd name="connsiteX16" fmla="*/ 2530144 w 4092244"/>
                  <a:gd name="connsiteY16" fmla="*/ 1890881 h 4032184"/>
                  <a:gd name="connsiteX17" fmla="*/ 518464 w 4092244"/>
                  <a:gd name="connsiteY17" fmla="*/ 1121 h 4032184"/>
                  <a:gd name="connsiteX0" fmla="*/ 606980 w 4058840"/>
                  <a:gd name="connsiteY0" fmla="*/ 1187 h 3956050"/>
                  <a:gd name="connsiteX1" fmla="*/ 12620 w 4058840"/>
                  <a:gd name="connsiteY1" fmla="*/ 2355767 h 3956050"/>
                  <a:gd name="connsiteX2" fmla="*/ 782240 w 4058840"/>
                  <a:gd name="connsiteY2" fmla="*/ 3178727 h 3956050"/>
                  <a:gd name="connsiteX3" fmla="*/ 1437560 w 4058840"/>
                  <a:gd name="connsiteY3" fmla="*/ 3955967 h 3956050"/>
                  <a:gd name="connsiteX4" fmla="*/ 1948100 w 4058840"/>
                  <a:gd name="connsiteY4" fmla="*/ 3681647 h 3956050"/>
                  <a:gd name="connsiteX5" fmla="*/ 2374820 w 4058840"/>
                  <a:gd name="connsiteY5" fmla="*/ 3597827 h 3956050"/>
                  <a:gd name="connsiteX6" fmla="*/ 2702480 w 4058840"/>
                  <a:gd name="connsiteY6" fmla="*/ 3072047 h 3956050"/>
                  <a:gd name="connsiteX7" fmla="*/ 3319700 w 4058840"/>
                  <a:gd name="connsiteY7" fmla="*/ 2934887 h 3956050"/>
                  <a:gd name="connsiteX8" fmla="*/ 3594020 w 4058840"/>
                  <a:gd name="connsiteY8" fmla="*/ 2691047 h 3956050"/>
                  <a:gd name="connsiteX9" fmla="*/ 3594020 w 4058840"/>
                  <a:gd name="connsiteY9" fmla="*/ 2538647 h 3956050"/>
                  <a:gd name="connsiteX10" fmla="*/ 3921680 w 4058840"/>
                  <a:gd name="connsiteY10" fmla="*/ 2271947 h 3956050"/>
                  <a:gd name="connsiteX11" fmla="*/ 3914060 w 4058840"/>
                  <a:gd name="connsiteY11" fmla="*/ 1990007 h 3956050"/>
                  <a:gd name="connsiteX12" fmla="*/ 4058840 w 4058840"/>
                  <a:gd name="connsiteY12" fmla="*/ 1616627 h 3956050"/>
                  <a:gd name="connsiteX13" fmla="*/ 3982640 w 4058840"/>
                  <a:gd name="connsiteY13" fmla="*/ 1509947 h 3956050"/>
                  <a:gd name="connsiteX14" fmla="*/ 3936920 w 4058840"/>
                  <a:gd name="connsiteY14" fmla="*/ 1121327 h 3956050"/>
                  <a:gd name="connsiteX15" fmla="*/ 3654980 w 4058840"/>
                  <a:gd name="connsiteY15" fmla="*/ 1128947 h 3956050"/>
                  <a:gd name="connsiteX16" fmla="*/ 2496740 w 4058840"/>
                  <a:gd name="connsiteY16" fmla="*/ 1814747 h 3956050"/>
                  <a:gd name="connsiteX17" fmla="*/ 606980 w 4058840"/>
                  <a:gd name="connsiteY17" fmla="*/ 1187 h 395605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2"/>
                  <a:gd name="connsiteY0" fmla="*/ 1157 h 3956020"/>
                  <a:gd name="connsiteX1" fmla="*/ 12620 w 4058842"/>
                  <a:gd name="connsiteY1" fmla="*/ 2355737 h 3956020"/>
                  <a:gd name="connsiteX2" fmla="*/ 782240 w 4058842"/>
                  <a:gd name="connsiteY2" fmla="*/ 3178697 h 3956020"/>
                  <a:gd name="connsiteX3" fmla="*/ 1437560 w 4058842"/>
                  <a:gd name="connsiteY3" fmla="*/ 3955937 h 3956020"/>
                  <a:gd name="connsiteX4" fmla="*/ 1948100 w 4058842"/>
                  <a:gd name="connsiteY4" fmla="*/ 3681617 h 3956020"/>
                  <a:gd name="connsiteX5" fmla="*/ 2374820 w 4058842"/>
                  <a:gd name="connsiteY5" fmla="*/ 3597797 h 3956020"/>
                  <a:gd name="connsiteX6" fmla="*/ 2702480 w 4058842"/>
                  <a:gd name="connsiteY6" fmla="*/ 3072017 h 3956020"/>
                  <a:gd name="connsiteX7" fmla="*/ 3319700 w 4058842"/>
                  <a:gd name="connsiteY7" fmla="*/ 2934857 h 3956020"/>
                  <a:gd name="connsiteX8" fmla="*/ 3594020 w 4058842"/>
                  <a:gd name="connsiteY8" fmla="*/ 2691017 h 3956020"/>
                  <a:gd name="connsiteX9" fmla="*/ 3594020 w 4058842"/>
                  <a:gd name="connsiteY9" fmla="*/ 2538617 h 3956020"/>
                  <a:gd name="connsiteX10" fmla="*/ 3921680 w 4058842"/>
                  <a:gd name="connsiteY10" fmla="*/ 2271917 h 3956020"/>
                  <a:gd name="connsiteX11" fmla="*/ 3914060 w 4058842"/>
                  <a:gd name="connsiteY11" fmla="*/ 1989977 h 3956020"/>
                  <a:gd name="connsiteX12" fmla="*/ 4058840 w 4058842"/>
                  <a:gd name="connsiteY12" fmla="*/ 1616597 h 3956020"/>
                  <a:gd name="connsiteX13" fmla="*/ 3906440 w 4058842"/>
                  <a:gd name="connsiteY13" fmla="*/ 1532777 h 3956020"/>
                  <a:gd name="connsiteX14" fmla="*/ 3936920 w 4058842"/>
                  <a:gd name="connsiteY14" fmla="*/ 1227977 h 3956020"/>
                  <a:gd name="connsiteX15" fmla="*/ 3654980 w 4058842"/>
                  <a:gd name="connsiteY15" fmla="*/ 1128917 h 3956020"/>
                  <a:gd name="connsiteX16" fmla="*/ 2496740 w 4058842"/>
                  <a:gd name="connsiteY16" fmla="*/ 1814717 h 3956020"/>
                  <a:gd name="connsiteX17" fmla="*/ 606980 w 4058842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51088"/>
                  <a:gd name="connsiteY0" fmla="*/ 1157 h 3956020"/>
                  <a:gd name="connsiteX1" fmla="*/ 12620 w 4051088"/>
                  <a:gd name="connsiteY1" fmla="*/ 2355737 h 3956020"/>
                  <a:gd name="connsiteX2" fmla="*/ 782240 w 4051088"/>
                  <a:gd name="connsiteY2" fmla="*/ 3178697 h 3956020"/>
                  <a:gd name="connsiteX3" fmla="*/ 1437560 w 4051088"/>
                  <a:gd name="connsiteY3" fmla="*/ 3955937 h 3956020"/>
                  <a:gd name="connsiteX4" fmla="*/ 1948100 w 4051088"/>
                  <a:gd name="connsiteY4" fmla="*/ 3681617 h 3956020"/>
                  <a:gd name="connsiteX5" fmla="*/ 2374820 w 4051088"/>
                  <a:gd name="connsiteY5" fmla="*/ 3597797 h 3956020"/>
                  <a:gd name="connsiteX6" fmla="*/ 2702480 w 4051088"/>
                  <a:gd name="connsiteY6" fmla="*/ 3072017 h 3956020"/>
                  <a:gd name="connsiteX7" fmla="*/ 3319700 w 4051088"/>
                  <a:gd name="connsiteY7" fmla="*/ 2934857 h 3956020"/>
                  <a:gd name="connsiteX8" fmla="*/ 3498770 w 4051088"/>
                  <a:gd name="connsiteY8" fmla="*/ 2481467 h 3956020"/>
                  <a:gd name="connsiteX9" fmla="*/ 3974067 w 4051088"/>
                  <a:gd name="connsiteY9" fmla="*/ 2267155 h 3956020"/>
                  <a:gd name="connsiteX10" fmla="*/ 3914060 w 4051088"/>
                  <a:gd name="connsiteY10" fmla="*/ 1989977 h 3956020"/>
                  <a:gd name="connsiteX11" fmla="*/ 4049315 w 4051088"/>
                  <a:gd name="connsiteY11" fmla="*/ 1711847 h 3956020"/>
                  <a:gd name="connsiteX12" fmla="*/ 3906440 w 4051088"/>
                  <a:gd name="connsiteY12" fmla="*/ 1532777 h 3956020"/>
                  <a:gd name="connsiteX13" fmla="*/ 3936920 w 4051088"/>
                  <a:gd name="connsiteY13" fmla="*/ 1227977 h 3956020"/>
                  <a:gd name="connsiteX14" fmla="*/ 3654980 w 4051088"/>
                  <a:gd name="connsiteY14" fmla="*/ 1128917 h 3956020"/>
                  <a:gd name="connsiteX15" fmla="*/ 2496740 w 4051088"/>
                  <a:gd name="connsiteY15" fmla="*/ 1814717 h 3956020"/>
                  <a:gd name="connsiteX16" fmla="*/ 606980 w 405108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6"/>
                  <a:gd name="connsiteY0" fmla="*/ 1157 h 3956020"/>
                  <a:gd name="connsiteX1" fmla="*/ 12620 w 4049316"/>
                  <a:gd name="connsiteY1" fmla="*/ 2355737 h 3956020"/>
                  <a:gd name="connsiteX2" fmla="*/ 782240 w 4049316"/>
                  <a:gd name="connsiteY2" fmla="*/ 3178697 h 3956020"/>
                  <a:gd name="connsiteX3" fmla="*/ 1437560 w 4049316"/>
                  <a:gd name="connsiteY3" fmla="*/ 3955937 h 3956020"/>
                  <a:gd name="connsiteX4" fmla="*/ 1948100 w 4049316"/>
                  <a:gd name="connsiteY4" fmla="*/ 3681617 h 3956020"/>
                  <a:gd name="connsiteX5" fmla="*/ 2374820 w 4049316"/>
                  <a:gd name="connsiteY5" fmla="*/ 3597797 h 3956020"/>
                  <a:gd name="connsiteX6" fmla="*/ 2702480 w 4049316"/>
                  <a:gd name="connsiteY6" fmla="*/ 3072017 h 3956020"/>
                  <a:gd name="connsiteX7" fmla="*/ 3319700 w 4049316"/>
                  <a:gd name="connsiteY7" fmla="*/ 2934857 h 3956020"/>
                  <a:gd name="connsiteX8" fmla="*/ 3498770 w 4049316"/>
                  <a:gd name="connsiteY8" fmla="*/ 2481467 h 3956020"/>
                  <a:gd name="connsiteX9" fmla="*/ 3974067 w 4049316"/>
                  <a:gd name="connsiteY9" fmla="*/ 2267155 h 3956020"/>
                  <a:gd name="connsiteX10" fmla="*/ 3914060 w 4049316"/>
                  <a:gd name="connsiteY10" fmla="*/ 1989977 h 3956020"/>
                  <a:gd name="connsiteX11" fmla="*/ 4049315 w 4049316"/>
                  <a:gd name="connsiteY11" fmla="*/ 1711847 h 3956020"/>
                  <a:gd name="connsiteX12" fmla="*/ 3906440 w 4049316"/>
                  <a:gd name="connsiteY12" fmla="*/ 1532777 h 3956020"/>
                  <a:gd name="connsiteX13" fmla="*/ 3936920 w 4049316"/>
                  <a:gd name="connsiteY13" fmla="*/ 1227977 h 3956020"/>
                  <a:gd name="connsiteX14" fmla="*/ 3654980 w 4049316"/>
                  <a:gd name="connsiteY14" fmla="*/ 1128917 h 3956020"/>
                  <a:gd name="connsiteX15" fmla="*/ 2496740 w 4049316"/>
                  <a:gd name="connsiteY15" fmla="*/ 1814717 h 3956020"/>
                  <a:gd name="connsiteX16" fmla="*/ 606980 w 4049316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103608"/>
                  <a:gd name="connsiteY0" fmla="*/ 1104 h 3955967"/>
                  <a:gd name="connsiteX1" fmla="*/ 12620 w 4103608"/>
                  <a:gd name="connsiteY1" fmla="*/ 2355684 h 3955967"/>
                  <a:gd name="connsiteX2" fmla="*/ 782240 w 4103608"/>
                  <a:gd name="connsiteY2" fmla="*/ 3178644 h 3955967"/>
                  <a:gd name="connsiteX3" fmla="*/ 1437560 w 4103608"/>
                  <a:gd name="connsiteY3" fmla="*/ 3955884 h 3955967"/>
                  <a:gd name="connsiteX4" fmla="*/ 1948100 w 4103608"/>
                  <a:gd name="connsiteY4" fmla="*/ 3681564 h 3955967"/>
                  <a:gd name="connsiteX5" fmla="*/ 2374820 w 4103608"/>
                  <a:gd name="connsiteY5" fmla="*/ 3597744 h 3955967"/>
                  <a:gd name="connsiteX6" fmla="*/ 2702480 w 4103608"/>
                  <a:gd name="connsiteY6" fmla="*/ 3071964 h 3955967"/>
                  <a:gd name="connsiteX7" fmla="*/ 3319700 w 4103608"/>
                  <a:gd name="connsiteY7" fmla="*/ 2934804 h 3955967"/>
                  <a:gd name="connsiteX8" fmla="*/ 3498770 w 4103608"/>
                  <a:gd name="connsiteY8" fmla="*/ 2481414 h 3955967"/>
                  <a:gd name="connsiteX9" fmla="*/ 3974067 w 4103608"/>
                  <a:gd name="connsiteY9" fmla="*/ 2267102 h 3955967"/>
                  <a:gd name="connsiteX10" fmla="*/ 3914060 w 4103608"/>
                  <a:gd name="connsiteY10" fmla="*/ 1989924 h 3955967"/>
                  <a:gd name="connsiteX11" fmla="*/ 4103607 w 4103608"/>
                  <a:gd name="connsiteY11" fmla="*/ 1701316 h 3955967"/>
                  <a:gd name="connsiteX12" fmla="*/ 3906440 w 4103608"/>
                  <a:gd name="connsiteY12" fmla="*/ 1532724 h 3955967"/>
                  <a:gd name="connsiteX13" fmla="*/ 3936920 w 4103608"/>
                  <a:gd name="connsiteY13" fmla="*/ 1227924 h 3955967"/>
                  <a:gd name="connsiteX14" fmla="*/ 3654980 w 4103608"/>
                  <a:gd name="connsiteY14" fmla="*/ 1128864 h 3955967"/>
                  <a:gd name="connsiteX15" fmla="*/ 2496740 w 4103608"/>
                  <a:gd name="connsiteY15" fmla="*/ 1814664 h 3955967"/>
                  <a:gd name="connsiteX16" fmla="*/ 606980 w 4103608"/>
                  <a:gd name="connsiteY16" fmla="*/ 1104 h 3955967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6331"/>
                  <a:gd name="connsiteY0" fmla="*/ 1132 h 3955995"/>
                  <a:gd name="connsiteX1" fmla="*/ 12620 w 4106331"/>
                  <a:gd name="connsiteY1" fmla="*/ 2355712 h 3955995"/>
                  <a:gd name="connsiteX2" fmla="*/ 782240 w 4106331"/>
                  <a:gd name="connsiteY2" fmla="*/ 3178672 h 3955995"/>
                  <a:gd name="connsiteX3" fmla="*/ 1437560 w 4106331"/>
                  <a:gd name="connsiteY3" fmla="*/ 3955912 h 3955995"/>
                  <a:gd name="connsiteX4" fmla="*/ 1948100 w 4106331"/>
                  <a:gd name="connsiteY4" fmla="*/ 3681592 h 3955995"/>
                  <a:gd name="connsiteX5" fmla="*/ 2374820 w 4106331"/>
                  <a:gd name="connsiteY5" fmla="*/ 3597772 h 3955995"/>
                  <a:gd name="connsiteX6" fmla="*/ 2702480 w 4106331"/>
                  <a:gd name="connsiteY6" fmla="*/ 3071992 h 3955995"/>
                  <a:gd name="connsiteX7" fmla="*/ 3319700 w 4106331"/>
                  <a:gd name="connsiteY7" fmla="*/ 2934832 h 3955995"/>
                  <a:gd name="connsiteX8" fmla="*/ 3498770 w 4106331"/>
                  <a:gd name="connsiteY8" fmla="*/ 2481442 h 3955995"/>
                  <a:gd name="connsiteX9" fmla="*/ 3974067 w 4106331"/>
                  <a:gd name="connsiteY9" fmla="*/ 2267130 h 3955995"/>
                  <a:gd name="connsiteX10" fmla="*/ 3914060 w 4106331"/>
                  <a:gd name="connsiteY10" fmla="*/ 1989952 h 3955995"/>
                  <a:gd name="connsiteX11" fmla="*/ 4103607 w 4106331"/>
                  <a:gd name="connsiteY11" fmla="*/ 1701344 h 3955995"/>
                  <a:gd name="connsiteX12" fmla="*/ 3746347 w 4106331"/>
                  <a:gd name="connsiteY12" fmla="*/ 1599458 h 3955995"/>
                  <a:gd name="connsiteX13" fmla="*/ 3936920 w 4106331"/>
                  <a:gd name="connsiteY13" fmla="*/ 1227952 h 3955995"/>
                  <a:gd name="connsiteX14" fmla="*/ 3935145 w 4106331"/>
                  <a:gd name="connsiteY14" fmla="*/ 635273 h 3955995"/>
                  <a:gd name="connsiteX15" fmla="*/ 2496740 w 4106331"/>
                  <a:gd name="connsiteY15" fmla="*/ 1814692 h 3955995"/>
                  <a:gd name="connsiteX16" fmla="*/ 606980 w 4106331"/>
                  <a:gd name="connsiteY16" fmla="*/ 1132 h 3955995"/>
                  <a:gd name="connsiteX0" fmla="*/ 606980 w 4185733"/>
                  <a:gd name="connsiteY0" fmla="*/ 1132 h 3955995"/>
                  <a:gd name="connsiteX1" fmla="*/ 12620 w 4185733"/>
                  <a:gd name="connsiteY1" fmla="*/ 2355712 h 3955995"/>
                  <a:gd name="connsiteX2" fmla="*/ 782240 w 4185733"/>
                  <a:gd name="connsiteY2" fmla="*/ 3178672 h 3955995"/>
                  <a:gd name="connsiteX3" fmla="*/ 1437560 w 4185733"/>
                  <a:gd name="connsiteY3" fmla="*/ 3955912 h 3955995"/>
                  <a:gd name="connsiteX4" fmla="*/ 1948100 w 4185733"/>
                  <a:gd name="connsiteY4" fmla="*/ 3681592 h 3955995"/>
                  <a:gd name="connsiteX5" fmla="*/ 2374820 w 4185733"/>
                  <a:gd name="connsiteY5" fmla="*/ 3597772 h 3955995"/>
                  <a:gd name="connsiteX6" fmla="*/ 2702480 w 4185733"/>
                  <a:gd name="connsiteY6" fmla="*/ 3071992 h 3955995"/>
                  <a:gd name="connsiteX7" fmla="*/ 3319700 w 4185733"/>
                  <a:gd name="connsiteY7" fmla="*/ 2934832 h 3955995"/>
                  <a:gd name="connsiteX8" fmla="*/ 3498770 w 4185733"/>
                  <a:gd name="connsiteY8" fmla="*/ 2481442 h 3955995"/>
                  <a:gd name="connsiteX9" fmla="*/ 3974067 w 4185733"/>
                  <a:gd name="connsiteY9" fmla="*/ 2267130 h 3955995"/>
                  <a:gd name="connsiteX10" fmla="*/ 3914060 w 4185733"/>
                  <a:gd name="connsiteY10" fmla="*/ 1989952 h 3955995"/>
                  <a:gd name="connsiteX11" fmla="*/ 4183655 w 4185733"/>
                  <a:gd name="connsiteY11" fmla="*/ 1487886 h 3955995"/>
                  <a:gd name="connsiteX12" fmla="*/ 3746347 w 4185733"/>
                  <a:gd name="connsiteY12" fmla="*/ 1599458 h 3955995"/>
                  <a:gd name="connsiteX13" fmla="*/ 3936920 w 4185733"/>
                  <a:gd name="connsiteY13" fmla="*/ 1227952 h 3955995"/>
                  <a:gd name="connsiteX14" fmla="*/ 3935145 w 4185733"/>
                  <a:gd name="connsiteY14" fmla="*/ 635273 h 3955995"/>
                  <a:gd name="connsiteX15" fmla="*/ 2496740 w 4185733"/>
                  <a:gd name="connsiteY15" fmla="*/ 1814692 h 3955995"/>
                  <a:gd name="connsiteX16" fmla="*/ 606980 w 4185733"/>
                  <a:gd name="connsiteY16" fmla="*/ 1132 h 395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85733" h="3955995">
                    <a:moveTo>
                      <a:pt x="606980" y="1132"/>
                    </a:moveTo>
                    <a:cubicBezTo>
                      <a:pt x="-50880" y="53202"/>
                      <a:pt x="-16590" y="1826122"/>
                      <a:pt x="12620" y="2355712"/>
                    </a:cubicBezTo>
                    <a:cubicBezTo>
                      <a:pt x="41830" y="2885302"/>
                      <a:pt x="544750" y="2911972"/>
                      <a:pt x="782240" y="3178672"/>
                    </a:cubicBezTo>
                    <a:cubicBezTo>
                      <a:pt x="1019730" y="3445372"/>
                      <a:pt x="1075610" y="3963532"/>
                      <a:pt x="1437560" y="3955912"/>
                    </a:cubicBezTo>
                    <a:cubicBezTo>
                      <a:pt x="1799510" y="3948292"/>
                      <a:pt x="1752520" y="3745092"/>
                      <a:pt x="1948100" y="3681592"/>
                    </a:cubicBezTo>
                    <a:cubicBezTo>
                      <a:pt x="2080180" y="3684132"/>
                      <a:pt x="2249090" y="3699372"/>
                      <a:pt x="2374820" y="3597772"/>
                    </a:cubicBezTo>
                    <a:cubicBezTo>
                      <a:pt x="2500550" y="3496172"/>
                      <a:pt x="2415460" y="3107552"/>
                      <a:pt x="2702480" y="3071992"/>
                    </a:cubicBezTo>
                    <a:cubicBezTo>
                      <a:pt x="2989500" y="3036432"/>
                      <a:pt x="3177460" y="3052307"/>
                      <a:pt x="3319700" y="2934832"/>
                    </a:cubicBezTo>
                    <a:cubicBezTo>
                      <a:pt x="3461940" y="2817357"/>
                      <a:pt x="3389709" y="2592726"/>
                      <a:pt x="3498770" y="2481442"/>
                    </a:cubicBezTo>
                    <a:cubicBezTo>
                      <a:pt x="3607831" y="2370158"/>
                      <a:pt x="3809919" y="2427786"/>
                      <a:pt x="3974067" y="2267130"/>
                    </a:cubicBezTo>
                    <a:cubicBezTo>
                      <a:pt x="4138215" y="2106474"/>
                      <a:pt x="3879129" y="2119826"/>
                      <a:pt x="3914060" y="1989952"/>
                    </a:cubicBezTo>
                    <a:cubicBezTo>
                      <a:pt x="3948991" y="1860078"/>
                      <a:pt x="4211607" y="1552968"/>
                      <a:pt x="4183655" y="1487886"/>
                    </a:cubicBezTo>
                    <a:cubicBezTo>
                      <a:pt x="4155703" y="1422804"/>
                      <a:pt x="3787470" y="1642780"/>
                      <a:pt x="3746347" y="1599458"/>
                    </a:cubicBezTo>
                    <a:cubicBezTo>
                      <a:pt x="3705225" y="1556136"/>
                      <a:pt x="3905454" y="1388650"/>
                      <a:pt x="3936920" y="1227952"/>
                    </a:cubicBezTo>
                    <a:cubicBezTo>
                      <a:pt x="3968386" y="1067255"/>
                      <a:pt x="4093935" y="562272"/>
                      <a:pt x="3935145" y="635273"/>
                    </a:cubicBezTo>
                    <a:cubicBezTo>
                      <a:pt x="3776355" y="708274"/>
                      <a:pt x="3051434" y="1920382"/>
                      <a:pt x="2496740" y="1814692"/>
                    </a:cubicBezTo>
                    <a:cubicBezTo>
                      <a:pt x="1942046" y="1709002"/>
                      <a:pt x="1264840" y="-50938"/>
                      <a:pt x="606980" y="1132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A7A25CC3-C5A4-4744-BF3B-6A993F2FDC34}"/>
                  </a:ext>
                </a:extLst>
              </p:cNvPr>
              <p:cNvSpPr/>
              <p:nvPr/>
            </p:nvSpPr>
            <p:spPr>
              <a:xfrm rot="1765097">
                <a:off x="2118329" y="1308410"/>
                <a:ext cx="223068" cy="64454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253B364-A3CE-4083-936B-280320F23591}"/>
                  </a:ext>
                </a:extLst>
              </p:cNvPr>
              <p:cNvSpPr/>
              <p:nvPr/>
            </p:nvSpPr>
            <p:spPr>
              <a:xfrm>
                <a:off x="2504228" y="998401"/>
                <a:ext cx="580195" cy="44251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ADF7BC04-A1C1-4245-86CE-1AF31FB9621F}"/>
                  </a:ext>
                </a:extLst>
              </p:cNvPr>
              <p:cNvSpPr/>
              <p:nvPr/>
            </p:nvSpPr>
            <p:spPr>
              <a:xfrm>
                <a:off x="2585701" y="1066066"/>
                <a:ext cx="319734" cy="3071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41C3FFC3-41F9-4EEA-9298-9BD69415EC3D}"/>
                  </a:ext>
                </a:extLst>
              </p:cNvPr>
              <p:cNvSpPr/>
              <p:nvPr/>
            </p:nvSpPr>
            <p:spPr>
              <a:xfrm>
                <a:off x="2650161" y="1102877"/>
                <a:ext cx="108037" cy="233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3" name="二等辺三角形 312">
              <a:extLst>
                <a:ext uri="{FF2B5EF4-FFF2-40B4-BE49-F238E27FC236}">
                  <a16:creationId xmlns:a16="http://schemas.microsoft.com/office/drawing/2014/main" id="{8DD4810A-1DDA-4755-8AE5-9A1AB1674AC5}"/>
                </a:ext>
              </a:extLst>
            </p:cNvPr>
            <p:cNvSpPr/>
            <p:nvPr/>
          </p:nvSpPr>
          <p:spPr>
            <a:xfrm rot="16724242">
              <a:off x="3419207" y="1459313"/>
              <a:ext cx="140585" cy="151296"/>
            </a:xfrm>
            <a:prstGeom prst="triangle">
              <a:avLst>
                <a:gd name="adj" fmla="val 2333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6FAE0391-7081-43D7-AF5B-65354DEEC04A}"/>
                </a:ext>
              </a:extLst>
            </p:cNvPr>
            <p:cNvSpPr/>
            <p:nvPr/>
          </p:nvSpPr>
          <p:spPr>
            <a:xfrm>
              <a:off x="4650174" y="1591703"/>
              <a:ext cx="595900" cy="1027609"/>
            </a:xfrm>
            <a:custGeom>
              <a:avLst/>
              <a:gdLst>
                <a:gd name="connsiteX0" fmla="*/ 510029 w 595900"/>
                <a:gd name="connsiteY0" fmla="*/ 2144 h 1027609"/>
                <a:gd name="connsiteX1" fmla="*/ 490975 w 595900"/>
                <a:gd name="connsiteY1" fmla="*/ 252957 h 1027609"/>
                <a:gd name="connsiteX2" fmla="*/ 410610 w 595900"/>
                <a:gd name="connsiteY2" fmla="*/ 409622 h 1027609"/>
                <a:gd name="connsiteX3" fmla="*/ 595024 w 595900"/>
                <a:gd name="connsiteY3" fmla="*/ 362572 h 1027609"/>
                <a:gd name="connsiteX4" fmla="*/ 481335 w 595900"/>
                <a:gd name="connsiteY4" fmla="*/ 574294 h 1027609"/>
                <a:gd name="connsiteX5" fmla="*/ 506640 w 595900"/>
                <a:gd name="connsiteY5" fmla="*/ 691180 h 1027609"/>
                <a:gd name="connsiteX6" fmla="*/ 306207 w 595900"/>
                <a:gd name="connsiteY6" fmla="*/ 781556 h 1027609"/>
                <a:gd name="connsiteX7" fmla="*/ 230692 w 595900"/>
                <a:gd name="connsiteY7" fmla="*/ 972752 h 1027609"/>
                <a:gd name="connsiteX8" fmla="*/ 53706 w 595900"/>
                <a:gd name="connsiteY8" fmla="*/ 1022195 h 1027609"/>
                <a:gd name="connsiteX9" fmla="*/ 0 w 595900"/>
                <a:gd name="connsiteY9" fmla="*/ 1027609 h 1027609"/>
                <a:gd name="connsiteX10" fmla="*/ 13052 w 595900"/>
                <a:gd name="connsiteY10" fmla="*/ 1013198 h 1027609"/>
                <a:gd name="connsiteX11" fmla="*/ 69987 w 595900"/>
                <a:gd name="connsiteY11" fmla="*/ 842516 h 1027609"/>
                <a:gd name="connsiteX12" fmla="*/ 270420 w 595900"/>
                <a:gd name="connsiteY12" fmla="*/ 752140 h 1027609"/>
                <a:gd name="connsiteX13" fmla="*/ 245115 w 595900"/>
                <a:gd name="connsiteY13" fmla="*/ 635254 h 1027609"/>
                <a:gd name="connsiteX14" fmla="*/ 358804 w 595900"/>
                <a:gd name="connsiteY14" fmla="*/ 423532 h 1027609"/>
                <a:gd name="connsiteX15" fmla="*/ 174390 w 595900"/>
                <a:gd name="connsiteY15" fmla="*/ 470582 h 1027609"/>
                <a:gd name="connsiteX16" fmla="*/ 254755 w 595900"/>
                <a:gd name="connsiteY16" fmla="*/ 313917 h 1027609"/>
                <a:gd name="connsiteX17" fmla="*/ 261279 w 595900"/>
                <a:gd name="connsiteY17" fmla="*/ 282459 h 1027609"/>
                <a:gd name="connsiteX18" fmla="*/ 265676 w 595900"/>
                <a:gd name="connsiteY18" fmla="*/ 261187 h 1027609"/>
                <a:gd name="connsiteX19" fmla="*/ 330552 w 595900"/>
                <a:gd name="connsiteY19" fmla="*/ 185672 h 1027609"/>
                <a:gd name="connsiteX20" fmla="*/ 490227 w 595900"/>
                <a:gd name="connsiteY20" fmla="*/ 3023 h 1027609"/>
                <a:gd name="connsiteX21" fmla="*/ 510029 w 595900"/>
                <a:gd name="connsiteY21" fmla="*/ 2144 h 10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95900" h="1027609">
                  <a:moveTo>
                    <a:pt x="510029" y="2144"/>
                  </a:moveTo>
                  <a:cubicBezTo>
                    <a:pt x="544573" y="23208"/>
                    <a:pt x="502586" y="193662"/>
                    <a:pt x="490975" y="252957"/>
                  </a:cubicBezTo>
                  <a:cubicBezTo>
                    <a:pt x="477706" y="320724"/>
                    <a:pt x="393269" y="391353"/>
                    <a:pt x="410610" y="409622"/>
                  </a:cubicBezTo>
                  <a:cubicBezTo>
                    <a:pt x="427952" y="427891"/>
                    <a:pt x="583236" y="335126"/>
                    <a:pt x="595024" y="362572"/>
                  </a:cubicBezTo>
                  <a:cubicBezTo>
                    <a:pt x="606811" y="390017"/>
                    <a:pt x="496066" y="519526"/>
                    <a:pt x="481335" y="574294"/>
                  </a:cubicBezTo>
                  <a:cubicBezTo>
                    <a:pt x="466605" y="629062"/>
                    <a:pt x="575862" y="623431"/>
                    <a:pt x="506640" y="691180"/>
                  </a:cubicBezTo>
                  <a:cubicBezTo>
                    <a:pt x="437419" y="758929"/>
                    <a:pt x="352198" y="734628"/>
                    <a:pt x="306207" y="781556"/>
                  </a:cubicBezTo>
                  <a:cubicBezTo>
                    <a:pt x="260215" y="828485"/>
                    <a:pt x="290675" y="923212"/>
                    <a:pt x="230692" y="972752"/>
                  </a:cubicBezTo>
                  <a:cubicBezTo>
                    <a:pt x="185705" y="1009906"/>
                    <a:pt x="129873" y="1015430"/>
                    <a:pt x="53706" y="1022195"/>
                  </a:cubicBezTo>
                  <a:lnTo>
                    <a:pt x="0" y="1027609"/>
                  </a:lnTo>
                  <a:lnTo>
                    <a:pt x="13052" y="1013198"/>
                  </a:lnTo>
                  <a:cubicBezTo>
                    <a:pt x="48035" y="961237"/>
                    <a:pt x="29744" y="883579"/>
                    <a:pt x="69987" y="842516"/>
                  </a:cubicBezTo>
                  <a:cubicBezTo>
                    <a:pt x="115978" y="795588"/>
                    <a:pt x="201199" y="819889"/>
                    <a:pt x="270420" y="752140"/>
                  </a:cubicBezTo>
                  <a:cubicBezTo>
                    <a:pt x="339642" y="684391"/>
                    <a:pt x="230385" y="690022"/>
                    <a:pt x="245115" y="635254"/>
                  </a:cubicBezTo>
                  <a:cubicBezTo>
                    <a:pt x="259846" y="580486"/>
                    <a:pt x="370591" y="450977"/>
                    <a:pt x="358804" y="423532"/>
                  </a:cubicBezTo>
                  <a:cubicBezTo>
                    <a:pt x="347016" y="396086"/>
                    <a:pt x="191732" y="488851"/>
                    <a:pt x="174390" y="470582"/>
                  </a:cubicBezTo>
                  <a:cubicBezTo>
                    <a:pt x="157049" y="452313"/>
                    <a:pt x="241486" y="381684"/>
                    <a:pt x="254755" y="313917"/>
                  </a:cubicBezTo>
                  <a:cubicBezTo>
                    <a:pt x="256414" y="305446"/>
                    <a:pt x="258693" y="294707"/>
                    <a:pt x="261279" y="282459"/>
                  </a:cubicBezTo>
                  <a:lnTo>
                    <a:pt x="265676" y="261187"/>
                  </a:lnTo>
                  <a:lnTo>
                    <a:pt x="330552" y="185672"/>
                  </a:lnTo>
                  <a:cubicBezTo>
                    <a:pt x="406433" y="93663"/>
                    <a:pt x="465116" y="14567"/>
                    <a:pt x="490227" y="3023"/>
                  </a:cubicBezTo>
                  <a:cubicBezTo>
                    <a:pt x="498597" y="-825"/>
                    <a:pt x="505094" y="-865"/>
                    <a:pt x="510029" y="214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2649606D-4E99-433B-BDB4-262063FD03E5}"/>
                </a:ext>
              </a:extLst>
            </p:cNvPr>
            <p:cNvSpPr/>
            <p:nvPr/>
          </p:nvSpPr>
          <p:spPr>
            <a:xfrm>
              <a:off x="3624276" y="1792207"/>
              <a:ext cx="1429833" cy="961581"/>
            </a:xfrm>
            <a:custGeom>
              <a:avLst/>
              <a:gdLst>
                <a:gd name="connsiteX0" fmla="*/ 10954 w 3356342"/>
                <a:gd name="connsiteY0" fmla="*/ 152400 h 2324107"/>
                <a:gd name="connsiteX1" fmla="*/ 254794 w 3356342"/>
                <a:gd name="connsiteY1" fmla="*/ 1684020 h 2324107"/>
                <a:gd name="connsiteX2" fmla="*/ 1725454 w 3356342"/>
                <a:gd name="connsiteY2" fmla="*/ 2118360 h 2324107"/>
                <a:gd name="connsiteX3" fmla="*/ 2906554 w 3356342"/>
                <a:gd name="connsiteY3" fmla="*/ 2324100 h 2324107"/>
                <a:gd name="connsiteX4" fmla="*/ 2815114 w 3356342"/>
                <a:gd name="connsiteY4" fmla="*/ 2125980 h 2324107"/>
                <a:gd name="connsiteX5" fmla="*/ 3287554 w 3356342"/>
                <a:gd name="connsiteY5" fmla="*/ 2141220 h 2324107"/>
                <a:gd name="connsiteX6" fmla="*/ 2921794 w 3356342"/>
                <a:gd name="connsiteY6" fmla="*/ 1813560 h 2324107"/>
                <a:gd name="connsiteX7" fmla="*/ 3318034 w 3356342"/>
                <a:gd name="connsiteY7" fmla="*/ 1798320 h 2324107"/>
                <a:gd name="connsiteX8" fmla="*/ 1778794 w 3356342"/>
                <a:gd name="connsiteY8" fmla="*/ 982980 h 2324107"/>
                <a:gd name="connsiteX9" fmla="*/ 978694 w 3356342"/>
                <a:gd name="connsiteY9" fmla="*/ 0 h 2324107"/>
                <a:gd name="connsiteX0" fmla="*/ 43667 w 3389055"/>
                <a:gd name="connsiteY0" fmla="*/ 152400 h 2324107"/>
                <a:gd name="connsiteX1" fmla="*/ 287507 w 3389055"/>
                <a:gd name="connsiteY1" fmla="*/ 1684020 h 2324107"/>
                <a:gd name="connsiteX2" fmla="*/ 1758167 w 3389055"/>
                <a:gd name="connsiteY2" fmla="*/ 2118360 h 2324107"/>
                <a:gd name="connsiteX3" fmla="*/ 2939267 w 3389055"/>
                <a:gd name="connsiteY3" fmla="*/ 2324100 h 2324107"/>
                <a:gd name="connsiteX4" fmla="*/ 2847827 w 3389055"/>
                <a:gd name="connsiteY4" fmla="*/ 2125980 h 2324107"/>
                <a:gd name="connsiteX5" fmla="*/ 3320267 w 3389055"/>
                <a:gd name="connsiteY5" fmla="*/ 2141220 h 2324107"/>
                <a:gd name="connsiteX6" fmla="*/ 2954507 w 3389055"/>
                <a:gd name="connsiteY6" fmla="*/ 1813560 h 2324107"/>
                <a:gd name="connsiteX7" fmla="*/ 3350747 w 3389055"/>
                <a:gd name="connsiteY7" fmla="*/ 1798320 h 2324107"/>
                <a:gd name="connsiteX8" fmla="*/ 1811507 w 3389055"/>
                <a:gd name="connsiteY8" fmla="*/ 982980 h 2324107"/>
                <a:gd name="connsiteX9" fmla="*/ 1011407 w 3389055"/>
                <a:gd name="connsiteY9" fmla="*/ 0 h 2324107"/>
                <a:gd name="connsiteX0" fmla="*/ 43667 w 3399664"/>
                <a:gd name="connsiteY0" fmla="*/ 152400 h 2324107"/>
                <a:gd name="connsiteX1" fmla="*/ 287507 w 3399664"/>
                <a:gd name="connsiteY1" fmla="*/ 1684020 h 2324107"/>
                <a:gd name="connsiteX2" fmla="*/ 1758167 w 3399664"/>
                <a:gd name="connsiteY2" fmla="*/ 2118360 h 2324107"/>
                <a:gd name="connsiteX3" fmla="*/ 2939267 w 3399664"/>
                <a:gd name="connsiteY3" fmla="*/ 2324100 h 2324107"/>
                <a:gd name="connsiteX4" fmla="*/ 2847827 w 3399664"/>
                <a:gd name="connsiteY4" fmla="*/ 2125980 h 2324107"/>
                <a:gd name="connsiteX5" fmla="*/ 3320267 w 3399664"/>
                <a:gd name="connsiteY5" fmla="*/ 2141220 h 2324107"/>
                <a:gd name="connsiteX6" fmla="*/ 2954507 w 3399664"/>
                <a:gd name="connsiteY6" fmla="*/ 1813560 h 2324107"/>
                <a:gd name="connsiteX7" fmla="*/ 3350747 w 3399664"/>
                <a:gd name="connsiteY7" fmla="*/ 1798320 h 2324107"/>
                <a:gd name="connsiteX8" fmla="*/ 1613387 w 3399664"/>
                <a:gd name="connsiteY8" fmla="*/ 990600 h 2324107"/>
                <a:gd name="connsiteX9" fmla="*/ 1011407 w 3399664"/>
                <a:gd name="connsiteY9" fmla="*/ 0 h 2324107"/>
                <a:gd name="connsiteX0" fmla="*/ 43667 w 3428563"/>
                <a:gd name="connsiteY0" fmla="*/ 152400 h 2324107"/>
                <a:gd name="connsiteX1" fmla="*/ 287507 w 3428563"/>
                <a:gd name="connsiteY1" fmla="*/ 1684020 h 2324107"/>
                <a:gd name="connsiteX2" fmla="*/ 1758167 w 3428563"/>
                <a:gd name="connsiteY2" fmla="*/ 2118360 h 2324107"/>
                <a:gd name="connsiteX3" fmla="*/ 2939267 w 3428563"/>
                <a:gd name="connsiteY3" fmla="*/ 2324100 h 2324107"/>
                <a:gd name="connsiteX4" fmla="*/ 2847827 w 3428563"/>
                <a:gd name="connsiteY4" fmla="*/ 2125980 h 2324107"/>
                <a:gd name="connsiteX5" fmla="*/ 3320267 w 3428563"/>
                <a:gd name="connsiteY5" fmla="*/ 2141220 h 2324107"/>
                <a:gd name="connsiteX6" fmla="*/ 2954507 w 3428563"/>
                <a:gd name="connsiteY6" fmla="*/ 1813560 h 2324107"/>
                <a:gd name="connsiteX7" fmla="*/ 3381227 w 3428563"/>
                <a:gd name="connsiteY7" fmla="*/ 1684020 h 2324107"/>
                <a:gd name="connsiteX8" fmla="*/ 1613387 w 3428563"/>
                <a:gd name="connsiteY8" fmla="*/ 990600 h 2324107"/>
                <a:gd name="connsiteX9" fmla="*/ 1011407 w 3428563"/>
                <a:gd name="connsiteY9" fmla="*/ 0 h 2324107"/>
                <a:gd name="connsiteX0" fmla="*/ 43667 w 3427927"/>
                <a:gd name="connsiteY0" fmla="*/ 152400 h 2324107"/>
                <a:gd name="connsiteX1" fmla="*/ 287507 w 3427927"/>
                <a:gd name="connsiteY1" fmla="*/ 1684020 h 2324107"/>
                <a:gd name="connsiteX2" fmla="*/ 1758167 w 3427927"/>
                <a:gd name="connsiteY2" fmla="*/ 2118360 h 2324107"/>
                <a:gd name="connsiteX3" fmla="*/ 2939267 w 3427927"/>
                <a:gd name="connsiteY3" fmla="*/ 2324100 h 2324107"/>
                <a:gd name="connsiteX4" fmla="*/ 2847827 w 3427927"/>
                <a:gd name="connsiteY4" fmla="*/ 2125980 h 2324107"/>
                <a:gd name="connsiteX5" fmla="*/ 3388847 w 3427927"/>
                <a:gd name="connsiteY5" fmla="*/ 2080260 h 2324107"/>
                <a:gd name="connsiteX6" fmla="*/ 2954507 w 3427927"/>
                <a:gd name="connsiteY6" fmla="*/ 1813560 h 2324107"/>
                <a:gd name="connsiteX7" fmla="*/ 3381227 w 3427927"/>
                <a:gd name="connsiteY7" fmla="*/ 1684020 h 2324107"/>
                <a:gd name="connsiteX8" fmla="*/ 1613387 w 3427927"/>
                <a:gd name="connsiteY8" fmla="*/ 990600 h 2324107"/>
                <a:gd name="connsiteX9" fmla="*/ 1011407 w 3427927"/>
                <a:gd name="connsiteY9" fmla="*/ 0 h 2324107"/>
                <a:gd name="connsiteX0" fmla="*/ 60785 w 3445045"/>
                <a:gd name="connsiteY0" fmla="*/ 152400 h 2324107"/>
                <a:gd name="connsiteX1" fmla="*/ 266525 w 3445045"/>
                <a:gd name="connsiteY1" fmla="*/ 1836420 h 2324107"/>
                <a:gd name="connsiteX2" fmla="*/ 1775285 w 3445045"/>
                <a:gd name="connsiteY2" fmla="*/ 2118360 h 2324107"/>
                <a:gd name="connsiteX3" fmla="*/ 2956385 w 3445045"/>
                <a:gd name="connsiteY3" fmla="*/ 2324100 h 2324107"/>
                <a:gd name="connsiteX4" fmla="*/ 2864945 w 3445045"/>
                <a:gd name="connsiteY4" fmla="*/ 2125980 h 2324107"/>
                <a:gd name="connsiteX5" fmla="*/ 3405965 w 3445045"/>
                <a:gd name="connsiteY5" fmla="*/ 2080260 h 2324107"/>
                <a:gd name="connsiteX6" fmla="*/ 2971625 w 3445045"/>
                <a:gd name="connsiteY6" fmla="*/ 1813560 h 2324107"/>
                <a:gd name="connsiteX7" fmla="*/ 3398345 w 3445045"/>
                <a:gd name="connsiteY7" fmla="*/ 1684020 h 2324107"/>
                <a:gd name="connsiteX8" fmla="*/ 1630505 w 3445045"/>
                <a:gd name="connsiteY8" fmla="*/ 990600 h 2324107"/>
                <a:gd name="connsiteX9" fmla="*/ 1028525 w 3445045"/>
                <a:gd name="connsiteY9" fmla="*/ 0 h 2324107"/>
                <a:gd name="connsiteX0" fmla="*/ 87850 w 3472110"/>
                <a:gd name="connsiteY0" fmla="*/ 152400 h 2324107"/>
                <a:gd name="connsiteX1" fmla="*/ 293590 w 3472110"/>
                <a:gd name="connsiteY1" fmla="*/ 1836420 h 2324107"/>
                <a:gd name="connsiteX2" fmla="*/ 1802350 w 3472110"/>
                <a:gd name="connsiteY2" fmla="*/ 2118360 h 2324107"/>
                <a:gd name="connsiteX3" fmla="*/ 2983450 w 3472110"/>
                <a:gd name="connsiteY3" fmla="*/ 2324100 h 2324107"/>
                <a:gd name="connsiteX4" fmla="*/ 2892010 w 3472110"/>
                <a:gd name="connsiteY4" fmla="*/ 2125980 h 2324107"/>
                <a:gd name="connsiteX5" fmla="*/ 3433030 w 3472110"/>
                <a:gd name="connsiteY5" fmla="*/ 2080260 h 2324107"/>
                <a:gd name="connsiteX6" fmla="*/ 2998690 w 3472110"/>
                <a:gd name="connsiteY6" fmla="*/ 1813560 h 2324107"/>
                <a:gd name="connsiteX7" fmla="*/ 3425410 w 3472110"/>
                <a:gd name="connsiteY7" fmla="*/ 1684020 h 2324107"/>
                <a:gd name="connsiteX8" fmla="*/ 1657570 w 3472110"/>
                <a:gd name="connsiteY8" fmla="*/ 990600 h 2324107"/>
                <a:gd name="connsiteX9" fmla="*/ 1055590 w 3472110"/>
                <a:gd name="connsiteY9" fmla="*/ 0 h 2324107"/>
                <a:gd name="connsiteX0" fmla="*/ 152772 w 3300812"/>
                <a:gd name="connsiteY0" fmla="*/ 365760 h 2324107"/>
                <a:gd name="connsiteX1" fmla="*/ 122292 w 3300812"/>
                <a:gd name="connsiteY1" fmla="*/ 1836420 h 2324107"/>
                <a:gd name="connsiteX2" fmla="*/ 1631052 w 3300812"/>
                <a:gd name="connsiteY2" fmla="*/ 2118360 h 2324107"/>
                <a:gd name="connsiteX3" fmla="*/ 2812152 w 3300812"/>
                <a:gd name="connsiteY3" fmla="*/ 2324100 h 2324107"/>
                <a:gd name="connsiteX4" fmla="*/ 2720712 w 3300812"/>
                <a:gd name="connsiteY4" fmla="*/ 2125980 h 2324107"/>
                <a:gd name="connsiteX5" fmla="*/ 3261732 w 3300812"/>
                <a:gd name="connsiteY5" fmla="*/ 2080260 h 2324107"/>
                <a:gd name="connsiteX6" fmla="*/ 2827392 w 3300812"/>
                <a:gd name="connsiteY6" fmla="*/ 1813560 h 2324107"/>
                <a:gd name="connsiteX7" fmla="*/ 3254112 w 3300812"/>
                <a:gd name="connsiteY7" fmla="*/ 1684020 h 2324107"/>
                <a:gd name="connsiteX8" fmla="*/ 1486272 w 3300812"/>
                <a:gd name="connsiteY8" fmla="*/ 990600 h 2324107"/>
                <a:gd name="connsiteX9" fmla="*/ 884292 w 3300812"/>
                <a:gd name="connsiteY9" fmla="*/ 0 h 2324107"/>
                <a:gd name="connsiteX0" fmla="*/ 207262 w 3355302"/>
                <a:gd name="connsiteY0" fmla="*/ 365760 h 2324107"/>
                <a:gd name="connsiteX1" fmla="*/ 176782 w 3355302"/>
                <a:gd name="connsiteY1" fmla="*/ 1836420 h 2324107"/>
                <a:gd name="connsiteX2" fmla="*/ 1685542 w 3355302"/>
                <a:gd name="connsiteY2" fmla="*/ 2118360 h 2324107"/>
                <a:gd name="connsiteX3" fmla="*/ 2866642 w 3355302"/>
                <a:gd name="connsiteY3" fmla="*/ 2324100 h 2324107"/>
                <a:gd name="connsiteX4" fmla="*/ 2775202 w 3355302"/>
                <a:gd name="connsiteY4" fmla="*/ 2125980 h 2324107"/>
                <a:gd name="connsiteX5" fmla="*/ 3316222 w 3355302"/>
                <a:gd name="connsiteY5" fmla="*/ 2080260 h 2324107"/>
                <a:gd name="connsiteX6" fmla="*/ 2881882 w 3355302"/>
                <a:gd name="connsiteY6" fmla="*/ 1813560 h 2324107"/>
                <a:gd name="connsiteX7" fmla="*/ 3308602 w 3355302"/>
                <a:gd name="connsiteY7" fmla="*/ 1684020 h 2324107"/>
                <a:gd name="connsiteX8" fmla="*/ 1540762 w 3355302"/>
                <a:gd name="connsiteY8" fmla="*/ 990600 h 2324107"/>
                <a:gd name="connsiteX9" fmla="*/ 938782 w 3355302"/>
                <a:gd name="connsiteY9" fmla="*/ 0 h 2324107"/>
                <a:gd name="connsiteX0" fmla="*/ 256559 w 3404599"/>
                <a:gd name="connsiteY0" fmla="*/ 365760 h 2324107"/>
                <a:gd name="connsiteX1" fmla="*/ 226079 w 3404599"/>
                <a:gd name="connsiteY1" fmla="*/ 1836420 h 2324107"/>
                <a:gd name="connsiteX2" fmla="*/ 1734839 w 3404599"/>
                <a:gd name="connsiteY2" fmla="*/ 2118360 h 2324107"/>
                <a:gd name="connsiteX3" fmla="*/ 2915939 w 3404599"/>
                <a:gd name="connsiteY3" fmla="*/ 2324100 h 2324107"/>
                <a:gd name="connsiteX4" fmla="*/ 2824499 w 3404599"/>
                <a:gd name="connsiteY4" fmla="*/ 2125980 h 2324107"/>
                <a:gd name="connsiteX5" fmla="*/ 3365519 w 3404599"/>
                <a:gd name="connsiteY5" fmla="*/ 2080260 h 2324107"/>
                <a:gd name="connsiteX6" fmla="*/ 2931179 w 3404599"/>
                <a:gd name="connsiteY6" fmla="*/ 1813560 h 2324107"/>
                <a:gd name="connsiteX7" fmla="*/ 3357899 w 3404599"/>
                <a:gd name="connsiteY7" fmla="*/ 1684020 h 2324107"/>
                <a:gd name="connsiteX8" fmla="*/ 1590059 w 3404599"/>
                <a:gd name="connsiteY8" fmla="*/ 990600 h 2324107"/>
                <a:gd name="connsiteX9" fmla="*/ 988079 w 3404599"/>
                <a:gd name="connsiteY9" fmla="*/ 0 h 2324107"/>
                <a:gd name="connsiteX0" fmla="*/ 196973 w 3345013"/>
                <a:gd name="connsiteY0" fmla="*/ 365760 h 2416216"/>
                <a:gd name="connsiteX1" fmla="*/ 166493 w 3345013"/>
                <a:gd name="connsiteY1" fmla="*/ 1836420 h 2416216"/>
                <a:gd name="connsiteX2" fmla="*/ 1515159 w 3345013"/>
                <a:gd name="connsiteY2" fmla="*/ 2385180 h 2416216"/>
                <a:gd name="connsiteX3" fmla="*/ 2856353 w 3345013"/>
                <a:gd name="connsiteY3" fmla="*/ 2324100 h 2416216"/>
                <a:gd name="connsiteX4" fmla="*/ 2764913 w 3345013"/>
                <a:gd name="connsiteY4" fmla="*/ 2125980 h 2416216"/>
                <a:gd name="connsiteX5" fmla="*/ 3305933 w 3345013"/>
                <a:gd name="connsiteY5" fmla="*/ 2080260 h 2416216"/>
                <a:gd name="connsiteX6" fmla="*/ 2871593 w 3345013"/>
                <a:gd name="connsiteY6" fmla="*/ 1813560 h 2416216"/>
                <a:gd name="connsiteX7" fmla="*/ 3298313 w 3345013"/>
                <a:gd name="connsiteY7" fmla="*/ 1684020 h 2416216"/>
                <a:gd name="connsiteX8" fmla="*/ 1530473 w 3345013"/>
                <a:gd name="connsiteY8" fmla="*/ 990600 h 2416216"/>
                <a:gd name="connsiteX9" fmla="*/ 928493 w 3345013"/>
                <a:gd name="connsiteY9" fmla="*/ 0 h 2416216"/>
                <a:gd name="connsiteX0" fmla="*/ 196973 w 3357711"/>
                <a:gd name="connsiteY0" fmla="*/ 365760 h 2416216"/>
                <a:gd name="connsiteX1" fmla="*/ 166493 w 3357711"/>
                <a:gd name="connsiteY1" fmla="*/ 1836420 h 2416216"/>
                <a:gd name="connsiteX2" fmla="*/ 1515159 w 3357711"/>
                <a:gd name="connsiteY2" fmla="*/ 2385180 h 2416216"/>
                <a:gd name="connsiteX3" fmla="*/ 2856353 w 3357711"/>
                <a:gd name="connsiteY3" fmla="*/ 2324100 h 2416216"/>
                <a:gd name="connsiteX4" fmla="*/ 2764913 w 3357711"/>
                <a:gd name="connsiteY4" fmla="*/ 2125980 h 2416216"/>
                <a:gd name="connsiteX5" fmla="*/ 3305933 w 3357711"/>
                <a:gd name="connsiteY5" fmla="*/ 2080260 h 2416216"/>
                <a:gd name="connsiteX6" fmla="*/ 2871593 w 3357711"/>
                <a:gd name="connsiteY6" fmla="*/ 1813560 h 2416216"/>
                <a:gd name="connsiteX7" fmla="*/ 3311655 w 3357711"/>
                <a:gd name="connsiteY7" fmla="*/ 1630657 h 2416216"/>
                <a:gd name="connsiteX8" fmla="*/ 1530473 w 3357711"/>
                <a:gd name="connsiteY8" fmla="*/ 990600 h 2416216"/>
                <a:gd name="connsiteX9" fmla="*/ 928493 w 3357711"/>
                <a:gd name="connsiteY9" fmla="*/ 0 h 2416216"/>
                <a:gd name="connsiteX0" fmla="*/ 216001 w 3336713"/>
                <a:gd name="connsiteY0" fmla="*/ 125620 h 2416216"/>
                <a:gd name="connsiteX1" fmla="*/ 145495 w 3336713"/>
                <a:gd name="connsiteY1" fmla="*/ 1836420 h 2416216"/>
                <a:gd name="connsiteX2" fmla="*/ 1494161 w 3336713"/>
                <a:gd name="connsiteY2" fmla="*/ 2385180 h 2416216"/>
                <a:gd name="connsiteX3" fmla="*/ 2835355 w 3336713"/>
                <a:gd name="connsiteY3" fmla="*/ 2324100 h 2416216"/>
                <a:gd name="connsiteX4" fmla="*/ 2743915 w 3336713"/>
                <a:gd name="connsiteY4" fmla="*/ 2125980 h 2416216"/>
                <a:gd name="connsiteX5" fmla="*/ 3284935 w 3336713"/>
                <a:gd name="connsiteY5" fmla="*/ 2080260 h 2416216"/>
                <a:gd name="connsiteX6" fmla="*/ 2850595 w 3336713"/>
                <a:gd name="connsiteY6" fmla="*/ 1813560 h 2416216"/>
                <a:gd name="connsiteX7" fmla="*/ 3290657 w 3336713"/>
                <a:gd name="connsiteY7" fmla="*/ 1630657 h 2416216"/>
                <a:gd name="connsiteX8" fmla="*/ 1509475 w 3336713"/>
                <a:gd name="connsiteY8" fmla="*/ 990600 h 2416216"/>
                <a:gd name="connsiteX9" fmla="*/ 907495 w 3336713"/>
                <a:gd name="connsiteY9" fmla="*/ 0 h 2416216"/>
                <a:gd name="connsiteX0" fmla="*/ 307362 w 3428074"/>
                <a:gd name="connsiteY0" fmla="*/ 125620 h 2416216"/>
                <a:gd name="connsiteX1" fmla="*/ 236856 w 3428074"/>
                <a:gd name="connsiteY1" fmla="*/ 1836420 h 2416216"/>
                <a:gd name="connsiteX2" fmla="*/ 1585522 w 3428074"/>
                <a:gd name="connsiteY2" fmla="*/ 2385180 h 2416216"/>
                <a:gd name="connsiteX3" fmla="*/ 2926716 w 3428074"/>
                <a:gd name="connsiteY3" fmla="*/ 2324100 h 2416216"/>
                <a:gd name="connsiteX4" fmla="*/ 2835276 w 3428074"/>
                <a:gd name="connsiteY4" fmla="*/ 2125980 h 2416216"/>
                <a:gd name="connsiteX5" fmla="*/ 3376296 w 3428074"/>
                <a:gd name="connsiteY5" fmla="*/ 2080260 h 2416216"/>
                <a:gd name="connsiteX6" fmla="*/ 2941956 w 3428074"/>
                <a:gd name="connsiteY6" fmla="*/ 1813560 h 2416216"/>
                <a:gd name="connsiteX7" fmla="*/ 3382018 w 3428074"/>
                <a:gd name="connsiteY7" fmla="*/ 1630657 h 2416216"/>
                <a:gd name="connsiteX8" fmla="*/ 1600836 w 3428074"/>
                <a:gd name="connsiteY8" fmla="*/ 990600 h 2416216"/>
                <a:gd name="connsiteX9" fmla="*/ 998856 w 3428074"/>
                <a:gd name="connsiteY9" fmla="*/ 0 h 2416216"/>
                <a:gd name="connsiteX0" fmla="*/ 307362 w 3433794"/>
                <a:gd name="connsiteY0" fmla="*/ 125620 h 2416216"/>
                <a:gd name="connsiteX1" fmla="*/ 236856 w 3433794"/>
                <a:gd name="connsiteY1" fmla="*/ 1836420 h 2416216"/>
                <a:gd name="connsiteX2" fmla="*/ 1585522 w 3433794"/>
                <a:gd name="connsiteY2" fmla="*/ 2385180 h 2416216"/>
                <a:gd name="connsiteX3" fmla="*/ 2926716 w 3433794"/>
                <a:gd name="connsiteY3" fmla="*/ 2324100 h 2416216"/>
                <a:gd name="connsiteX4" fmla="*/ 2835276 w 3433794"/>
                <a:gd name="connsiteY4" fmla="*/ 2125980 h 2416216"/>
                <a:gd name="connsiteX5" fmla="*/ 3376296 w 3433794"/>
                <a:gd name="connsiteY5" fmla="*/ 2080260 h 2416216"/>
                <a:gd name="connsiteX6" fmla="*/ 2941956 w 3433794"/>
                <a:gd name="connsiteY6" fmla="*/ 1813560 h 2416216"/>
                <a:gd name="connsiteX7" fmla="*/ 3382018 w 3433794"/>
                <a:gd name="connsiteY7" fmla="*/ 1630657 h 2416216"/>
                <a:gd name="connsiteX8" fmla="*/ 1494108 w 3433794"/>
                <a:gd name="connsiteY8" fmla="*/ 1110667 h 2416216"/>
                <a:gd name="connsiteX9" fmla="*/ 998856 w 3433794"/>
                <a:gd name="connsiteY9" fmla="*/ 0 h 2416216"/>
                <a:gd name="connsiteX0" fmla="*/ 344731 w 3471163"/>
                <a:gd name="connsiteY0" fmla="*/ 125620 h 2416216"/>
                <a:gd name="connsiteX1" fmla="*/ 274225 w 3471163"/>
                <a:gd name="connsiteY1" fmla="*/ 1836420 h 2416216"/>
                <a:gd name="connsiteX2" fmla="*/ 1622891 w 3471163"/>
                <a:gd name="connsiteY2" fmla="*/ 2385180 h 2416216"/>
                <a:gd name="connsiteX3" fmla="*/ 2964085 w 3471163"/>
                <a:gd name="connsiteY3" fmla="*/ 2324100 h 2416216"/>
                <a:gd name="connsiteX4" fmla="*/ 2872645 w 3471163"/>
                <a:gd name="connsiteY4" fmla="*/ 2125980 h 2416216"/>
                <a:gd name="connsiteX5" fmla="*/ 3413665 w 3471163"/>
                <a:gd name="connsiteY5" fmla="*/ 2080260 h 2416216"/>
                <a:gd name="connsiteX6" fmla="*/ 2979325 w 3471163"/>
                <a:gd name="connsiteY6" fmla="*/ 1813560 h 2416216"/>
                <a:gd name="connsiteX7" fmla="*/ 3419387 w 3471163"/>
                <a:gd name="connsiteY7" fmla="*/ 1630657 h 2416216"/>
                <a:gd name="connsiteX8" fmla="*/ 1531477 w 3471163"/>
                <a:gd name="connsiteY8" fmla="*/ 1110667 h 2416216"/>
                <a:gd name="connsiteX9" fmla="*/ 1036225 w 3471163"/>
                <a:gd name="connsiteY9" fmla="*/ 0 h 2416216"/>
                <a:gd name="connsiteX0" fmla="*/ 344731 w 3471163"/>
                <a:gd name="connsiteY0" fmla="*/ 125620 h 2416216"/>
                <a:gd name="connsiteX1" fmla="*/ 274225 w 3471163"/>
                <a:gd name="connsiteY1" fmla="*/ 1836420 h 2416216"/>
                <a:gd name="connsiteX2" fmla="*/ 1622891 w 3471163"/>
                <a:gd name="connsiteY2" fmla="*/ 2385180 h 2416216"/>
                <a:gd name="connsiteX3" fmla="*/ 2964085 w 3471163"/>
                <a:gd name="connsiteY3" fmla="*/ 2324100 h 2416216"/>
                <a:gd name="connsiteX4" fmla="*/ 2872645 w 3471163"/>
                <a:gd name="connsiteY4" fmla="*/ 2125980 h 2416216"/>
                <a:gd name="connsiteX5" fmla="*/ 3413665 w 3471163"/>
                <a:gd name="connsiteY5" fmla="*/ 2080260 h 2416216"/>
                <a:gd name="connsiteX6" fmla="*/ 2979325 w 3471163"/>
                <a:gd name="connsiteY6" fmla="*/ 1813560 h 2416216"/>
                <a:gd name="connsiteX7" fmla="*/ 3419387 w 3471163"/>
                <a:gd name="connsiteY7" fmla="*/ 1630657 h 2416216"/>
                <a:gd name="connsiteX8" fmla="*/ 1531477 w 3471163"/>
                <a:gd name="connsiteY8" fmla="*/ 1110667 h 2416216"/>
                <a:gd name="connsiteX9" fmla="*/ 1036225 w 3471163"/>
                <a:gd name="connsiteY9" fmla="*/ 0 h 2416216"/>
                <a:gd name="connsiteX0" fmla="*/ 344731 w 3496506"/>
                <a:gd name="connsiteY0" fmla="*/ 125620 h 2416216"/>
                <a:gd name="connsiteX1" fmla="*/ 274225 w 3496506"/>
                <a:gd name="connsiteY1" fmla="*/ 1836420 h 2416216"/>
                <a:gd name="connsiteX2" fmla="*/ 1622891 w 3496506"/>
                <a:gd name="connsiteY2" fmla="*/ 2385180 h 2416216"/>
                <a:gd name="connsiteX3" fmla="*/ 2964085 w 3496506"/>
                <a:gd name="connsiteY3" fmla="*/ 2324100 h 2416216"/>
                <a:gd name="connsiteX4" fmla="*/ 2872645 w 3496506"/>
                <a:gd name="connsiteY4" fmla="*/ 2125980 h 2416216"/>
                <a:gd name="connsiteX5" fmla="*/ 3413665 w 3496506"/>
                <a:gd name="connsiteY5" fmla="*/ 2080260 h 2416216"/>
                <a:gd name="connsiteX6" fmla="*/ 2979325 w 3496506"/>
                <a:gd name="connsiteY6" fmla="*/ 1813560 h 2416216"/>
                <a:gd name="connsiteX7" fmla="*/ 3446069 w 3496506"/>
                <a:gd name="connsiteY7" fmla="*/ 1457224 h 2416216"/>
                <a:gd name="connsiteX8" fmla="*/ 1531477 w 3496506"/>
                <a:gd name="connsiteY8" fmla="*/ 1110667 h 2416216"/>
                <a:gd name="connsiteX9" fmla="*/ 1036225 w 3496506"/>
                <a:gd name="connsiteY9" fmla="*/ 0 h 2416216"/>
                <a:gd name="connsiteX0" fmla="*/ 344731 w 3504484"/>
                <a:gd name="connsiteY0" fmla="*/ 125620 h 2416216"/>
                <a:gd name="connsiteX1" fmla="*/ 274225 w 3504484"/>
                <a:gd name="connsiteY1" fmla="*/ 1836420 h 2416216"/>
                <a:gd name="connsiteX2" fmla="*/ 1622891 w 3504484"/>
                <a:gd name="connsiteY2" fmla="*/ 2385180 h 2416216"/>
                <a:gd name="connsiteX3" fmla="*/ 2964085 w 3504484"/>
                <a:gd name="connsiteY3" fmla="*/ 2324100 h 2416216"/>
                <a:gd name="connsiteX4" fmla="*/ 2872645 w 3504484"/>
                <a:gd name="connsiteY4" fmla="*/ 2125980 h 2416216"/>
                <a:gd name="connsiteX5" fmla="*/ 3413665 w 3504484"/>
                <a:gd name="connsiteY5" fmla="*/ 2080260 h 2416216"/>
                <a:gd name="connsiteX6" fmla="*/ 3046033 w 3504484"/>
                <a:gd name="connsiteY6" fmla="*/ 1786878 h 2416216"/>
                <a:gd name="connsiteX7" fmla="*/ 3446069 w 3504484"/>
                <a:gd name="connsiteY7" fmla="*/ 1457224 h 2416216"/>
                <a:gd name="connsiteX8" fmla="*/ 1531477 w 3504484"/>
                <a:gd name="connsiteY8" fmla="*/ 1110667 h 2416216"/>
                <a:gd name="connsiteX9" fmla="*/ 1036225 w 3504484"/>
                <a:gd name="connsiteY9" fmla="*/ 0 h 2416216"/>
                <a:gd name="connsiteX0" fmla="*/ 344731 w 3504484"/>
                <a:gd name="connsiteY0" fmla="*/ 125620 h 2416216"/>
                <a:gd name="connsiteX1" fmla="*/ 274225 w 3504484"/>
                <a:gd name="connsiteY1" fmla="*/ 1836420 h 2416216"/>
                <a:gd name="connsiteX2" fmla="*/ 1622891 w 3504484"/>
                <a:gd name="connsiteY2" fmla="*/ 2385180 h 2416216"/>
                <a:gd name="connsiteX3" fmla="*/ 2964085 w 3504484"/>
                <a:gd name="connsiteY3" fmla="*/ 2324100 h 2416216"/>
                <a:gd name="connsiteX4" fmla="*/ 2872645 w 3504484"/>
                <a:gd name="connsiteY4" fmla="*/ 2125980 h 2416216"/>
                <a:gd name="connsiteX5" fmla="*/ 3413665 w 3504484"/>
                <a:gd name="connsiteY5" fmla="*/ 2080260 h 2416216"/>
                <a:gd name="connsiteX6" fmla="*/ 3046033 w 3504484"/>
                <a:gd name="connsiteY6" fmla="*/ 1786878 h 2416216"/>
                <a:gd name="connsiteX7" fmla="*/ 3446069 w 3504484"/>
                <a:gd name="connsiteY7" fmla="*/ 1457224 h 2416216"/>
                <a:gd name="connsiteX8" fmla="*/ 1531477 w 3504484"/>
                <a:gd name="connsiteY8" fmla="*/ 1110667 h 2416216"/>
                <a:gd name="connsiteX9" fmla="*/ 1036225 w 3504484"/>
                <a:gd name="connsiteY9" fmla="*/ 0 h 2416216"/>
                <a:gd name="connsiteX0" fmla="*/ 344731 w 3504484"/>
                <a:gd name="connsiteY0" fmla="*/ 125620 h 2446467"/>
                <a:gd name="connsiteX1" fmla="*/ 274225 w 3504484"/>
                <a:gd name="connsiteY1" fmla="*/ 1836420 h 2446467"/>
                <a:gd name="connsiteX2" fmla="*/ 1622891 w 3504484"/>
                <a:gd name="connsiteY2" fmla="*/ 2385180 h 2446467"/>
                <a:gd name="connsiteX3" fmla="*/ 2990767 w 3504484"/>
                <a:gd name="connsiteY3" fmla="*/ 2404145 h 2446467"/>
                <a:gd name="connsiteX4" fmla="*/ 2872645 w 3504484"/>
                <a:gd name="connsiteY4" fmla="*/ 2125980 h 2446467"/>
                <a:gd name="connsiteX5" fmla="*/ 3413665 w 3504484"/>
                <a:gd name="connsiteY5" fmla="*/ 2080260 h 2446467"/>
                <a:gd name="connsiteX6" fmla="*/ 3046033 w 3504484"/>
                <a:gd name="connsiteY6" fmla="*/ 1786878 h 2446467"/>
                <a:gd name="connsiteX7" fmla="*/ 3446069 w 3504484"/>
                <a:gd name="connsiteY7" fmla="*/ 1457224 h 2446467"/>
                <a:gd name="connsiteX8" fmla="*/ 1531477 w 3504484"/>
                <a:gd name="connsiteY8" fmla="*/ 1110667 h 2446467"/>
                <a:gd name="connsiteX9" fmla="*/ 1036225 w 3504484"/>
                <a:gd name="connsiteY9" fmla="*/ 0 h 2446467"/>
                <a:gd name="connsiteX0" fmla="*/ 307365 w 3467118"/>
                <a:gd name="connsiteY0" fmla="*/ 125620 h 2493697"/>
                <a:gd name="connsiteX1" fmla="*/ 236859 w 3467118"/>
                <a:gd name="connsiteY1" fmla="*/ 1836420 h 2493697"/>
                <a:gd name="connsiteX2" fmla="*/ 1585524 w 3467118"/>
                <a:gd name="connsiteY2" fmla="*/ 2451885 h 2493697"/>
                <a:gd name="connsiteX3" fmla="*/ 2953401 w 3467118"/>
                <a:gd name="connsiteY3" fmla="*/ 2404145 h 2493697"/>
                <a:gd name="connsiteX4" fmla="*/ 2835279 w 3467118"/>
                <a:gd name="connsiteY4" fmla="*/ 2125980 h 2493697"/>
                <a:gd name="connsiteX5" fmla="*/ 3376299 w 3467118"/>
                <a:gd name="connsiteY5" fmla="*/ 2080260 h 2493697"/>
                <a:gd name="connsiteX6" fmla="*/ 3008667 w 3467118"/>
                <a:gd name="connsiteY6" fmla="*/ 1786878 h 2493697"/>
                <a:gd name="connsiteX7" fmla="*/ 3408703 w 3467118"/>
                <a:gd name="connsiteY7" fmla="*/ 1457224 h 2493697"/>
                <a:gd name="connsiteX8" fmla="*/ 1494111 w 3467118"/>
                <a:gd name="connsiteY8" fmla="*/ 1110667 h 2493697"/>
                <a:gd name="connsiteX9" fmla="*/ 998859 w 3467118"/>
                <a:gd name="connsiteY9" fmla="*/ 0 h 2493697"/>
                <a:gd name="connsiteX0" fmla="*/ 264130 w 3557294"/>
                <a:gd name="connsiteY0" fmla="*/ 219007 h 2493697"/>
                <a:gd name="connsiteX1" fmla="*/ 327035 w 3557294"/>
                <a:gd name="connsiteY1" fmla="*/ 1836420 h 2493697"/>
                <a:gd name="connsiteX2" fmla="*/ 1675700 w 3557294"/>
                <a:gd name="connsiteY2" fmla="*/ 2451885 h 2493697"/>
                <a:gd name="connsiteX3" fmla="*/ 3043577 w 3557294"/>
                <a:gd name="connsiteY3" fmla="*/ 2404145 h 2493697"/>
                <a:gd name="connsiteX4" fmla="*/ 2925455 w 3557294"/>
                <a:gd name="connsiteY4" fmla="*/ 2125980 h 2493697"/>
                <a:gd name="connsiteX5" fmla="*/ 3466475 w 3557294"/>
                <a:gd name="connsiteY5" fmla="*/ 2080260 h 2493697"/>
                <a:gd name="connsiteX6" fmla="*/ 3098843 w 3557294"/>
                <a:gd name="connsiteY6" fmla="*/ 1786878 h 2493697"/>
                <a:gd name="connsiteX7" fmla="*/ 3498879 w 3557294"/>
                <a:gd name="connsiteY7" fmla="*/ 1457224 h 2493697"/>
                <a:gd name="connsiteX8" fmla="*/ 1584287 w 3557294"/>
                <a:gd name="connsiteY8" fmla="*/ 1110667 h 2493697"/>
                <a:gd name="connsiteX9" fmla="*/ 1089035 w 3557294"/>
                <a:gd name="connsiteY9" fmla="*/ 0 h 2493697"/>
                <a:gd name="connsiteX0" fmla="*/ 171797 w 3464961"/>
                <a:gd name="connsiteY0" fmla="*/ 219007 h 2493697"/>
                <a:gd name="connsiteX1" fmla="*/ 234702 w 3464961"/>
                <a:gd name="connsiteY1" fmla="*/ 1836420 h 2493697"/>
                <a:gd name="connsiteX2" fmla="*/ 1583367 w 3464961"/>
                <a:gd name="connsiteY2" fmla="*/ 2451885 h 2493697"/>
                <a:gd name="connsiteX3" fmla="*/ 2951244 w 3464961"/>
                <a:gd name="connsiteY3" fmla="*/ 2404145 h 2493697"/>
                <a:gd name="connsiteX4" fmla="*/ 2833122 w 3464961"/>
                <a:gd name="connsiteY4" fmla="*/ 2125980 h 2493697"/>
                <a:gd name="connsiteX5" fmla="*/ 3374142 w 3464961"/>
                <a:gd name="connsiteY5" fmla="*/ 2080260 h 2493697"/>
                <a:gd name="connsiteX6" fmla="*/ 3006510 w 3464961"/>
                <a:gd name="connsiteY6" fmla="*/ 1786878 h 2493697"/>
                <a:gd name="connsiteX7" fmla="*/ 3406546 w 3464961"/>
                <a:gd name="connsiteY7" fmla="*/ 1457224 h 2493697"/>
                <a:gd name="connsiteX8" fmla="*/ 1491954 w 3464961"/>
                <a:gd name="connsiteY8" fmla="*/ 1110667 h 2493697"/>
                <a:gd name="connsiteX9" fmla="*/ 996702 w 3464961"/>
                <a:gd name="connsiteY9" fmla="*/ 0 h 2493697"/>
                <a:gd name="connsiteX0" fmla="*/ 171797 w 3464961"/>
                <a:gd name="connsiteY0" fmla="*/ 5550 h 2280240"/>
                <a:gd name="connsiteX1" fmla="*/ 234702 w 3464961"/>
                <a:gd name="connsiteY1" fmla="*/ 1622963 h 2280240"/>
                <a:gd name="connsiteX2" fmla="*/ 1583367 w 3464961"/>
                <a:gd name="connsiteY2" fmla="*/ 2238428 h 2280240"/>
                <a:gd name="connsiteX3" fmla="*/ 2951244 w 3464961"/>
                <a:gd name="connsiteY3" fmla="*/ 2190688 h 2280240"/>
                <a:gd name="connsiteX4" fmla="*/ 2833122 w 3464961"/>
                <a:gd name="connsiteY4" fmla="*/ 1912523 h 2280240"/>
                <a:gd name="connsiteX5" fmla="*/ 3374142 w 3464961"/>
                <a:gd name="connsiteY5" fmla="*/ 1866803 h 2280240"/>
                <a:gd name="connsiteX6" fmla="*/ 3006510 w 3464961"/>
                <a:gd name="connsiteY6" fmla="*/ 1573421 h 2280240"/>
                <a:gd name="connsiteX7" fmla="*/ 3406546 w 3464961"/>
                <a:gd name="connsiteY7" fmla="*/ 1243767 h 2280240"/>
                <a:gd name="connsiteX8" fmla="*/ 1491954 w 3464961"/>
                <a:gd name="connsiteY8" fmla="*/ 897210 h 2280240"/>
                <a:gd name="connsiteX9" fmla="*/ 796584 w 3464961"/>
                <a:gd name="connsiteY9" fmla="*/ 0 h 2280240"/>
                <a:gd name="connsiteX0" fmla="*/ 171797 w 3464961"/>
                <a:gd name="connsiteY0" fmla="*/ 5550 h 2280240"/>
                <a:gd name="connsiteX1" fmla="*/ 234702 w 3464961"/>
                <a:gd name="connsiteY1" fmla="*/ 1622963 h 2280240"/>
                <a:gd name="connsiteX2" fmla="*/ 1583367 w 3464961"/>
                <a:gd name="connsiteY2" fmla="*/ 2238428 h 2280240"/>
                <a:gd name="connsiteX3" fmla="*/ 2951244 w 3464961"/>
                <a:gd name="connsiteY3" fmla="*/ 2190688 h 2280240"/>
                <a:gd name="connsiteX4" fmla="*/ 2833122 w 3464961"/>
                <a:gd name="connsiteY4" fmla="*/ 1912523 h 2280240"/>
                <a:gd name="connsiteX5" fmla="*/ 3374142 w 3464961"/>
                <a:gd name="connsiteY5" fmla="*/ 1866803 h 2280240"/>
                <a:gd name="connsiteX6" fmla="*/ 3006510 w 3464961"/>
                <a:gd name="connsiteY6" fmla="*/ 1573421 h 2280240"/>
                <a:gd name="connsiteX7" fmla="*/ 3406546 w 3464961"/>
                <a:gd name="connsiteY7" fmla="*/ 1243767 h 2280240"/>
                <a:gd name="connsiteX8" fmla="*/ 1491953 w 3464961"/>
                <a:gd name="connsiteY8" fmla="*/ 1030621 h 2280240"/>
                <a:gd name="connsiteX9" fmla="*/ 796584 w 3464961"/>
                <a:gd name="connsiteY9" fmla="*/ 0 h 2280240"/>
                <a:gd name="connsiteX0" fmla="*/ 171797 w 3464961"/>
                <a:gd name="connsiteY0" fmla="*/ 5550 h 2280240"/>
                <a:gd name="connsiteX1" fmla="*/ 234702 w 3464961"/>
                <a:gd name="connsiteY1" fmla="*/ 1622963 h 2280240"/>
                <a:gd name="connsiteX2" fmla="*/ 1583367 w 3464961"/>
                <a:gd name="connsiteY2" fmla="*/ 2238428 h 2280240"/>
                <a:gd name="connsiteX3" fmla="*/ 2951244 w 3464961"/>
                <a:gd name="connsiteY3" fmla="*/ 2190688 h 2280240"/>
                <a:gd name="connsiteX4" fmla="*/ 2833122 w 3464961"/>
                <a:gd name="connsiteY4" fmla="*/ 1912523 h 2280240"/>
                <a:gd name="connsiteX5" fmla="*/ 3374142 w 3464961"/>
                <a:gd name="connsiteY5" fmla="*/ 1866803 h 2280240"/>
                <a:gd name="connsiteX6" fmla="*/ 3006510 w 3464961"/>
                <a:gd name="connsiteY6" fmla="*/ 1573421 h 2280240"/>
                <a:gd name="connsiteX7" fmla="*/ 3406546 w 3464961"/>
                <a:gd name="connsiteY7" fmla="*/ 1243767 h 2280240"/>
                <a:gd name="connsiteX8" fmla="*/ 1491953 w 3464961"/>
                <a:gd name="connsiteY8" fmla="*/ 1030621 h 2280240"/>
                <a:gd name="connsiteX9" fmla="*/ 796584 w 3464961"/>
                <a:gd name="connsiteY9" fmla="*/ 0 h 2280240"/>
                <a:gd name="connsiteX0" fmla="*/ 171797 w 3458933"/>
                <a:gd name="connsiteY0" fmla="*/ 5550 h 2280240"/>
                <a:gd name="connsiteX1" fmla="*/ 234702 w 3458933"/>
                <a:gd name="connsiteY1" fmla="*/ 1622963 h 2280240"/>
                <a:gd name="connsiteX2" fmla="*/ 1583367 w 3458933"/>
                <a:gd name="connsiteY2" fmla="*/ 2238428 h 2280240"/>
                <a:gd name="connsiteX3" fmla="*/ 2951244 w 3458933"/>
                <a:gd name="connsiteY3" fmla="*/ 2190688 h 2280240"/>
                <a:gd name="connsiteX4" fmla="*/ 2833122 w 3458933"/>
                <a:gd name="connsiteY4" fmla="*/ 1912523 h 2280240"/>
                <a:gd name="connsiteX5" fmla="*/ 3374142 w 3458933"/>
                <a:gd name="connsiteY5" fmla="*/ 1866803 h 2280240"/>
                <a:gd name="connsiteX6" fmla="*/ 3006510 w 3458933"/>
                <a:gd name="connsiteY6" fmla="*/ 1573421 h 2280240"/>
                <a:gd name="connsiteX7" fmla="*/ 3406546 w 3458933"/>
                <a:gd name="connsiteY7" fmla="*/ 1243767 h 2280240"/>
                <a:gd name="connsiteX8" fmla="*/ 1598682 w 3458933"/>
                <a:gd name="connsiteY8" fmla="*/ 950574 h 2280240"/>
                <a:gd name="connsiteX9" fmla="*/ 796584 w 3458933"/>
                <a:gd name="connsiteY9" fmla="*/ 0 h 2280240"/>
                <a:gd name="connsiteX0" fmla="*/ 171797 w 3390624"/>
                <a:gd name="connsiteY0" fmla="*/ 5550 h 2280240"/>
                <a:gd name="connsiteX1" fmla="*/ 234702 w 3390624"/>
                <a:gd name="connsiteY1" fmla="*/ 1622963 h 2280240"/>
                <a:gd name="connsiteX2" fmla="*/ 1583367 w 3390624"/>
                <a:gd name="connsiteY2" fmla="*/ 2238428 h 2280240"/>
                <a:gd name="connsiteX3" fmla="*/ 2951244 w 3390624"/>
                <a:gd name="connsiteY3" fmla="*/ 2190688 h 2280240"/>
                <a:gd name="connsiteX4" fmla="*/ 2833122 w 3390624"/>
                <a:gd name="connsiteY4" fmla="*/ 1912523 h 2280240"/>
                <a:gd name="connsiteX5" fmla="*/ 3374142 w 3390624"/>
                <a:gd name="connsiteY5" fmla="*/ 1866803 h 2280240"/>
                <a:gd name="connsiteX6" fmla="*/ 3006510 w 3390624"/>
                <a:gd name="connsiteY6" fmla="*/ 1573421 h 2280240"/>
                <a:gd name="connsiteX7" fmla="*/ 3313157 w 3390624"/>
                <a:gd name="connsiteY7" fmla="*/ 1083674 h 2280240"/>
                <a:gd name="connsiteX8" fmla="*/ 1598682 w 3390624"/>
                <a:gd name="connsiteY8" fmla="*/ 950574 h 2280240"/>
                <a:gd name="connsiteX9" fmla="*/ 796584 w 3390624"/>
                <a:gd name="connsiteY9" fmla="*/ 0 h 228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90624" h="2280240">
                  <a:moveTo>
                    <a:pt x="171797" y="5550"/>
                  </a:moveTo>
                  <a:cubicBezTo>
                    <a:pt x="-119682" y="737168"/>
                    <a:pt x="-560" y="1250817"/>
                    <a:pt x="234702" y="1622963"/>
                  </a:cubicBezTo>
                  <a:cubicBezTo>
                    <a:pt x="469964" y="1995109"/>
                    <a:pt x="1130610" y="2143807"/>
                    <a:pt x="1583367" y="2238428"/>
                  </a:cubicBezTo>
                  <a:cubicBezTo>
                    <a:pt x="2036124" y="2333049"/>
                    <a:pt x="2742952" y="2245005"/>
                    <a:pt x="2951244" y="2190688"/>
                  </a:cubicBezTo>
                  <a:cubicBezTo>
                    <a:pt x="3159536" y="2136371"/>
                    <a:pt x="2762639" y="1966504"/>
                    <a:pt x="2833122" y="1912523"/>
                  </a:cubicBezTo>
                  <a:cubicBezTo>
                    <a:pt x="2903605" y="1858542"/>
                    <a:pt x="3265199" y="1990024"/>
                    <a:pt x="3374142" y="1866803"/>
                  </a:cubicBezTo>
                  <a:cubicBezTo>
                    <a:pt x="3483085" y="1743582"/>
                    <a:pt x="3016674" y="1703942"/>
                    <a:pt x="3006510" y="1573421"/>
                  </a:cubicBezTo>
                  <a:cubicBezTo>
                    <a:pt x="2996346" y="1442900"/>
                    <a:pt x="3547795" y="1187482"/>
                    <a:pt x="3313157" y="1083674"/>
                  </a:cubicBezTo>
                  <a:cubicBezTo>
                    <a:pt x="3078519" y="979866"/>
                    <a:pt x="2018111" y="1131186"/>
                    <a:pt x="1598682" y="950574"/>
                  </a:cubicBezTo>
                  <a:cubicBezTo>
                    <a:pt x="1179253" y="769962"/>
                    <a:pt x="801570" y="541747"/>
                    <a:pt x="796584" y="0"/>
                  </a:cubicBezTo>
                </a:path>
              </a:pathLst>
            </a:custGeom>
            <a:pattFill prst="dashUpDiag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2C73B988-4E84-41E8-BEE3-D7674F90D7E6}"/>
              </a:ext>
            </a:extLst>
          </p:cNvPr>
          <p:cNvGrpSpPr/>
          <p:nvPr/>
        </p:nvGrpSpPr>
        <p:grpSpPr>
          <a:xfrm>
            <a:off x="3780283" y="4232498"/>
            <a:ext cx="2345434" cy="1795332"/>
            <a:chOff x="1326430" y="2380259"/>
            <a:chExt cx="2713733" cy="2077250"/>
          </a:xfrm>
        </p:grpSpPr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93649015-54C7-4015-BE54-CF4B318341F8}"/>
                </a:ext>
              </a:extLst>
            </p:cNvPr>
            <p:cNvSpPr/>
            <p:nvPr/>
          </p:nvSpPr>
          <p:spPr>
            <a:xfrm>
              <a:off x="1326430" y="2388633"/>
              <a:ext cx="1579942" cy="1288910"/>
            </a:xfrm>
            <a:custGeom>
              <a:avLst/>
              <a:gdLst>
                <a:gd name="connsiteX0" fmla="*/ 789971 w 1579942"/>
                <a:gd name="connsiteY0" fmla="*/ 0 h 1288910"/>
                <a:gd name="connsiteX1" fmla="*/ 1579942 w 1579942"/>
                <a:gd name="connsiteY1" fmla="*/ 457765 h 1288910"/>
                <a:gd name="connsiteX2" fmla="*/ 1576531 w 1579942"/>
                <a:gd name="connsiteY2" fmla="*/ 477372 h 1288910"/>
                <a:gd name="connsiteX3" fmla="*/ 1579942 w 1579942"/>
                <a:gd name="connsiteY3" fmla="*/ 494267 h 1288910"/>
                <a:gd name="connsiteX4" fmla="*/ 1579942 w 1579942"/>
                <a:gd name="connsiteY4" fmla="*/ 826817 h 1288910"/>
                <a:gd name="connsiteX5" fmla="*/ 1579538 w 1579942"/>
                <a:gd name="connsiteY5" fmla="*/ 828820 h 1288910"/>
                <a:gd name="connsiteX6" fmla="*/ 1579942 w 1579942"/>
                <a:gd name="connsiteY6" fmla="*/ 831145 h 1288910"/>
                <a:gd name="connsiteX7" fmla="*/ 789971 w 1579942"/>
                <a:gd name="connsiteY7" fmla="*/ 1288910 h 1288910"/>
                <a:gd name="connsiteX8" fmla="*/ 0 w 1579942"/>
                <a:gd name="connsiteY8" fmla="*/ 831145 h 1288910"/>
                <a:gd name="connsiteX9" fmla="*/ 405 w 1579942"/>
                <a:gd name="connsiteY9" fmla="*/ 828820 h 1288910"/>
                <a:gd name="connsiteX10" fmla="*/ 0 w 1579942"/>
                <a:gd name="connsiteY10" fmla="*/ 826817 h 1288910"/>
                <a:gd name="connsiteX11" fmla="*/ 0 w 1579942"/>
                <a:gd name="connsiteY11" fmla="*/ 494267 h 1288910"/>
                <a:gd name="connsiteX12" fmla="*/ 3411 w 1579942"/>
                <a:gd name="connsiteY12" fmla="*/ 477372 h 1288910"/>
                <a:gd name="connsiteX13" fmla="*/ 0 w 1579942"/>
                <a:gd name="connsiteY13" fmla="*/ 457765 h 1288910"/>
                <a:gd name="connsiteX14" fmla="*/ 789971 w 1579942"/>
                <a:gd name="connsiteY14" fmla="*/ 0 h 12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79942" h="1288910">
                  <a:moveTo>
                    <a:pt x="789971" y="0"/>
                  </a:moveTo>
                  <a:cubicBezTo>
                    <a:pt x="1226260" y="0"/>
                    <a:pt x="1579942" y="204948"/>
                    <a:pt x="1579942" y="457765"/>
                  </a:cubicBezTo>
                  <a:lnTo>
                    <a:pt x="1576531" y="477372"/>
                  </a:lnTo>
                  <a:lnTo>
                    <a:pt x="1579942" y="494267"/>
                  </a:lnTo>
                  <a:lnTo>
                    <a:pt x="1579942" y="826817"/>
                  </a:lnTo>
                  <a:lnTo>
                    <a:pt x="1579538" y="828820"/>
                  </a:lnTo>
                  <a:lnTo>
                    <a:pt x="1579942" y="831145"/>
                  </a:lnTo>
                  <a:cubicBezTo>
                    <a:pt x="1579942" y="1083962"/>
                    <a:pt x="1226260" y="1288910"/>
                    <a:pt x="789971" y="1288910"/>
                  </a:cubicBezTo>
                  <a:cubicBezTo>
                    <a:pt x="353682" y="1288910"/>
                    <a:pt x="0" y="1083962"/>
                    <a:pt x="0" y="831145"/>
                  </a:cubicBezTo>
                  <a:lnTo>
                    <a:pt x="405" y="828820"/>
                  </a:lnTo>
                  <a:lnTo>
                    <a:pt x="0" y="826817"/>
                  </a:lnTo>
                  <a:lnTo>
                    <a:pt x="0" y="494267"/>
                  </a:lnTo>
                  <a:lnTo>
                    <a:pt x="3411" y="477372"/>
                  </a:lnTo>
                  <a:lnTo>
                    <a:pt x="0" y="457765"/>
                  </a:lnTo>
                  <a:cubicBezTo>
                    <a:pt x="0" y="204948"/>
                    <a:pt x="353682" y="0"/>
                    <a:pt x="78997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chemeClr val="accent4">
                    <a:lumMod val="60000"/>
                    <a:lumOff val="40000"/>
                  </a:schemeClr>
                </a:gs>
                <a:gs pos="100000">
                  <a:srgbClr val="FFC0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楕円 325">
              <a:extLst>
                <a:ext uri="{FF2B5EF4-FFF2-40B4-BE49-F238E27FC236}">
                  <a16:creationId xmlns:a16="http://schemas.microsoft.com/office/drawing/2014/main" id="{D0D91912-7612-48E8-90F4-B9CEF489494B}"/>
                </a:ext>
              </a:extLst>
            </p:cNvPr>
            <p:cNvSpPr/>
            <p:nvPr/>
          </p:nvSpPr>
          <p:spPr>
            <a:xfrm>
              <a:off x="1326430" y="2380259"/>
              <a:ext cx="1579942" cy="915530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41E5CAF2-3644-4477-854A-22E08E7EED9D}"/>
                </a:ext>
              </a:extLst>
            </p:cNvPr>
            <p:cNvSpPr/>
            <p:nvPr/>
          </p:nvSpPr>
          <p:spPr>
            <a:xfrm>
              <a:off x="2871161" y="3211096"/>
              <a:ext cx="1169002" cy="1246413"/>
            </a:xfrm>
            <a:custGeom>
              <a:avLst/>
              <a:gdLst>
                <a:gd name="connsiteX0" fmla="*/ 379031 w 1169002"/>
                <a:gd name="connsiteY0" fmla="*/ 0 h 1246413"/>
                <a:gd name="connsiteX1" fmla="*/ 1169002 w 1169002"/>
                <a:gd name="connsiteY1" fmla="*/ 457765 h 1246413"/>
                <a:gd name="connsiteX2" fmla="*/ 1165591 w 1169002"/>
                <a:gd name="connsiteY2" fmla="*/ 477372 h 1246413"/>
                <a:gd name="connsiteX3" fmla="*/ 1169002 w 1169002"/>
                <a:gd name="connsiteY3" fmla="*/ 494267 h 1246413"/>
                <a:gd name="connsiteX4" fmla="*/ 1169002 w 1169002"/>
                <a:gd name="connsiteY4" fmla="*/ 826817 h 1246413"/>
                <a:gd name="connsiteX5" fmla="*/ 1168598 w 1169002"/>
                <a:gd name="connsiteY5" fmla="*/ 828820 h 1246413"/>
                <a:gd name="connsiteX6" fmla="*/ 1169002 w 1169002"/>
                <a:gd name="connsiteY6" fmla="*/ 831145 h 1246413"/>
                <a:gd name="connsiteX7" fmla="*/ 820711 w 1169002"/>
                <a:gd name="connsiteY7" fmla="*/ 1210731 h 1246413"/>
                <a:gd name="connsiteX8" fmla="*/ 707266 w 1169002"/>
                <a:gd name="connsiteY8" fmla="*/ 1246413 h 1246413"/>
                <a:gd name="connsiteX9" fmla="*/ 0 w 1169002"/>
                <a:gd name="connsiteY9" fmla="*/ 456973 h 1246413"/>
                <a:gd name="connsiteX10" fmla="*/ 0 w 1169002"/>
                <a:gd name="connsiteY10" fmla="*/ 58474 h 1246413"/>
                <a:gd name="connsiteX11" fmla="*/ 71539 w 1169002"/>
                <a:gd name="connsiteY11" fmla="*/ 35974 h 1246413"/>
                <a:gd name="connsiteX12" fmla="*/ 379031 w 1169002"/>
                <a:gd name="connsiteY12" fmla="*/ 0 h 124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9002" h="1246413">
                  <a:moveTo>
                    <a:pt x="379031" y="0"/>
                  </a:moveTo>
                  <a:cubicBezTo>
                    <a:pt x="815320" y="0"/>
                    <a:pt x="1169002" y="204948"/>
                    <a:pt x="1169002" y="457765"/>
                  </a:cubicBezTo>
                  <a:lnTo>
                    <a:pt x="1165591" y="477372"/>
                  </a:lnTo>
                  <a:lnTo>
                    <a:pt x="1169002" y="494267"/>
                  </a:lnTo>
                  <a:lnTo>
                    <a:pt x="1169002" y="826817"/>
                  </a:lnTo>
                  <a:lnTo>
                    <a:pt x="1168598" y="828820"/>
                  </a:lnTo>
                  <a:lnTo>
                    <a:pt x="1169002" y="831145"/>
                  </a:lnTo>
                  <a:cubicBezTo>
                    <a:pt x="1169002" y="989156"/>
                    <a:pt x="1030845" y="1128468"/>
                    <a:pt x="820711" y="1210731"/>
                  </a:cubicBezTo>
                  <a:lnTo>
                    <a:pt x="707266" y="1246413"/>
                  </a:lnTo>
                  <a:lnTo>
                    <a:pt x="0" y="456973"/>
                  </a:lnTo>
                  <a:lnTo>
                    <a:pt x="0" y="58474"/>
                  </a:lnTo>
                  <a:lnTo>
                    <a:pt x="71539" y="35974"/>
                  </a:lnTo>
                  <a:cubicBezTo>
                    <a:pt x="166050" y="12809"/>
                    <a:pt x="269959" y="0"/>
                    <a:pt x="37903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E501755E-E32A-4C65-848F-CADB99094CE1}"/>
                </a:ext>
              </a:extLst>
            </p:cNvPr>
            <p:cNvSpPr/>
            <p:nvPr/>
          </p:nvSpPr>
          <p:spPr>
            <a:xfrm>
              <a:off x="3587508" y="3256449"/>
              <a:ext cx="452654" cy="1198202"/>
            </a:xfrm>
            <a:custGeom>
              <a:avLst/>
              <a:gdLst>
                <a:gd name="connsiteX0" fmla="*/ 0 w 452654"/>
                <a:gd name="connsiteY0" fmla="*/ 0 h 1198202"/>
                <a:gd name="connsiteX1" fmla="*/ 104363 w 452654"/>
                <a:gd name="connsiteY1" fmla="*/ 32825 h 1198202"/>
                <a:gd name="connsiteX2" fmla="*/ 452654 w 452654"/>
                <a:gd name="connsiteY2" fmla="*/ 412411 h 1198202"/>
                <a:gd name="connsiteX3" fmla="*/ 449243 w 452654"/>
                <a:gd name="connsiteY3" fmla="*/ 432018 h 1198202"/>
                <a:gd name="connsiteX4" fmla="*/ 452654 w 452654"/>
                <a:gd name="connsiteY4" fmla="*/ 448913 h 1198202"/>
                <a:gd name="connsiteX5" fmla="*/ 452654 w 452654"/>
                <a:gd name="connsiteY5" fmla="*/ 781463 h 1198202"/>
                <a:gd name="connsiteX6" fmla="*/ 452250 w 452654"/>
                <a:gd name="connsiteY6" fmla="*/ 783466 h 1198202"/>
                <a:gd name="connsiteX7" fmla="*/ 452654 w 452654"/>
                <a:gd name="connsiteY7" fmla="*/ 785791 h 1198202"/>
                <a:gd name="connsiteX8" fmla="*/ 104363 w 452654"/>
                <a:gd name="connsiteY8" fmla="*/ 1165377 h 1198202"/>
                <a:gd name="connsiteX9" fmla="*/ 0 w 452654"/>
                <a:gd name="connsiteY9" fmla="*/ 1198202 h 119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654" h="1198202">
                  <a:moveTo>
                    <a:pt x="0" y="0"/>
                  </a:moveTo>
                  <a:lnTo>
                    <a:pt x="104363" y="32825"/>
                  </a:lnTo>
                  <a:cubicBezTo>
                    <a:pt x="314497" y="115089"/>
                    <a:pt x="452654" y="254401"/>
                    <a:pt x="452654" y="412411"/>
                  </a:cubicBezTo>
                  <a:lnTo>
                    <a:pt x="449243" y="432018"/>
                  </a:lnTo>
                  <a:lnTo>
                    <a:pt x="452654" y="448913"/>
                  </a:lnTo>
                  <a:lnTo>
                    <a:pt x="452654" y="781463"/>
                  </a:lnTo>
                  <a:lnTo>
                    <a:pt x="452250" y="783466"/>
                  </a:lnTo>
                  <a:lnTo>
                    <a:pt x="452654" y="785791"/>
                  </a:lnTo>
                  <a:cubicBezTo>
                    <a:pt x="452654" y="943802"/>
                    <a:pt x="314497" y="1083114"/>
                    <a:pt x="104363" y="1165377"/>
                  </a:cubicBezTo>
                  <a:lnTo>
                    <a:pt x="0" y="119820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chemeClr val="accent4">
                    <a:lumMod val="60000"/>
                    <a:lumOff val="40000"/>
                  </a:schemeClr>
                </a:gs>
                <a:gs pos="100000">
                  <a:srgbClr val="FFC0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CEDFFFEB-DBF0-4ABE-809A-E21D38EB86F0}"/>
                </a:ext>
              </a:extLst>
            </p:cNvPr>
            <p:cNvSpPr/>
            <p:nvPr/>
          </p:nvSpPr>
          <p:spPr>
            <a:xfrm>
              <a:off x="2876176" y="3202722"/>
              <a:ext cx="1163986" cy="865933"/>
            </a:xfrm>
            <a:custGeom>
              <a:avLst/>
              <a:gdLst>
                <a:gd name="connsiteX0" fmla="*/ 374015 w 1163986"/>
                <a:gd name="connsiteY0" fmla="*/ 0 h 865933"/>
                <a:gd name="connsiteX1" fmla="*/ 1163986 w 1163986"/>
                <a:gd name="connsiteY1" fmla="*/ 457765 h 865933"/>
                <a:gd name="connsiteX2" fmla="*/ 815695 w 1163986"/>
                <a:gd name="connsiteY2" fmla="*/ 837351 h 865933"/>
                <a:gd name="connsiteX3" fmla="*/ 724822 w 1163986"/>
                <a:gd name="connsiteY3" fmla="*/ 865933 h 865933"/>
                <a:gd name="connsiteX4" fmla="*/ 0 w 1163986"/>
                <a:gd name="connsiteY4" fmla="*/ 56897 h 865933"/>
                <a:gd name="connsiteX5" fmla="*/ 66523 w 1163986"/>
                <a:gd name="connsiteY5" fmla="*/ 35974 h 865933"/>
                <a:gd name="connsiteX6" fmla="*/ 374015 w 1163986"/>
                <a:gd name="connsiteY6" fmla="*/ 0 h 865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986" h="865933">
                  <a:moveTo>
                    <a:pt x="374015" y="0"/>
                  </a:moveTo>
                  <a:cubicBezTo>
                    <a:pt x="810304" y="0"/>
                    <a:pt x="1163986" y="204948"/>
                    <a:pt x="1163986" y="457765"/>
                  </a:cubicBezTo>
                  <a:cubicBezTo>
                    <a:pt x="1163986" y="615776"/>
                    <a:pt x="1025829" y="755088"/>
                    <a:pt x="815695" y="837351"/>
                  </a:cubicBezTo>
                  <a:lnTo>
                    <a:pt x="724822" y="865933"/>
                  </a:lnTo>
                  <a:lnTo>
                    <a:pt x="0" y="56897"/>
                  </a:lnTo>
                  <a:lnTo>
                    <a:pt x="66523" y="35974"/>
                  </a:lnTo>
                  <a:cubicBezTo>
                    <a:pt x="161034" y="12809"/>
                    <a:pt x="264943" y="0"/>
                    <a:pt x="37401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63FEBA01-41D8-4254-A44F-8B85B7FA1CD8}"/>
                </a:ext>
              </a:extLst>
            </p:cNvPr>
            <p:cNvSpPr/>
            <p:nvPr/>
          </p:nvSpPr>
          <p:spPr>
            <a:xfrm>
              <a:off x="2927350" y="3406773"/>
              <a:ext cx="590554" cy="936625"/>
            </a:xfrm>
            <a:custGeom>
              <a:avLst/>
              <a:gdLst>
                <a:gd name="connsiteX0" fmla="*/ 0 w 590554"/>
                <a:gd name="connsiteY0" fmla="*/ 0 h 936625"/>
                <a:gd name="connsiteX1" fmla="*/ 590554 w 590554"/>
                <a:gd name="connsiteY1" fmla="*/ 685048 h 936625"/>
                <a:gd name="connsiteX2" fmla="*/ 590554 w 590554"/>
                <a:gd name="connsiteY2" fmla="*/ 936625 h 936625"/>
                <a:gd name="connsiteX3" fmla="*/ 0 w 590554"/>
                <a:gd name="connsiteY3" fmla="*/ 251577 h 93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4" h="936625">
                  <a:moveTo>
                    <a:pt x="0" y="0"/>
                  </a:moveTo>
                  <a:lnTo>
                    <a:pt x="590554" y="685048"/>
                  </a:lnTo>
                  <a:lnTo>
                    <a:pt x="590554" y="936625"/>
                  </a:lnTo>
                  <a:lnTo>
                    <a:pt x="0" y="251577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92FACEA3-3048-4E10-8618-ABB306D4F867}"/>
                </a:ext>
              </a:extLst>
            </p:cNvPr>
            <p:cNvSpPr/>
            <p:nvPr/>
          </p:nvSpPr>
          <p:spPr>
            <a:xfrm>
              <a:off x="1507815" y="2397331"/>
              <a:ext cx="1208464" cy="6761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: 塗りつぶしなし 331">
              <a:extLst>
                <a:ext uri="{FF2B5EF4-FFF2-40B4-BE49-F238E27FC236}">
                  <a16:creationId xmlns:a16="http://schemas.microsoft.com/office/drawing/2014/main" id="{D6A7BD92-B950-447F-AFDC-9A8DBF952FA2}"/>
                </a:ext>
              </a:extLst>
            </p:cNvPr>
            <p:cNvSpPr/>
            <p:nvPr/>
          </p:nvSpPr>
          <p:spPr>
            <a:xfrm>
              <a:off x="1689100" y="2501900"/>
              <a:ext cx="831850" cy="438079"/>
            </a:xfrm>
            <a:prstGeom prst="donut">
              <a:avLst>
                <a:gd name="adj" fmla="val 8909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3A034DAE-DBCD-4749-AFB1-05B56C48A468}"/>
              </a:ext>
            </a:extLst>
          </p:cNvPr>
          <p:cNvGrpSpPr/>
          <p:nvPr/>
        </p:nvGrpSpPr>
        <p:grpSpPr>
          <a:xfrm>
            <a:off x="6658167" y="1490592"/>
            <a:ext cx="2562286" cy="1571691"/>
            <a:chOff x="3174975" y="2332784"/>
            <a:chExt cx="2562286" cy="1571691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24A499A6-6AEA-49E6-8BEC-6C6AA622E758}"/>
                </a:ext>
              </a:extLst>
            </p:cNvPr>
            <p:cNvGrpSpPr/>
            <p:nvPr/>
          </p:nvGrpSpPr>
          <p:grpSpPr>
            <a:xfrm>
              <a:off x="3174975" y="2367776"/>
              <a:ext cx="2562286" cy="1536699"/>
              <a:chOff x="746064" y="1894185"/>
              <a:chExt cx="2562286" cy="1536699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065156F0-D0C1-40D6-827C-FBC63C64821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39D78EE5-2FD3-4FF9-82E9-BF0D858DECC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D6E88067-9BE6-418F-8006-74FBADF10A8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A5C3472E-B2A6-4E93-93CC-9C1FB7C64F9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D98B4E69-171A-459C-B2DE-CD868077188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71060417-E28C-4A35-9F5E-8A0A5D104665}"/>
                </a:ext>
              </a:extLst>
            </p:cNvPr>
            <p:cNvGrpSpPr/>
            <p:nvPr/>
          </p:nvGrpSpPr>
          <p:grpSpPr>
            <a:xfrm>
              <a:off x="3993753" y="2332784"/>
              <a:ext cx="836766" cy="838488"/>
              <a:chOff x="673445" y="2618116"/>
              <a:chExt cx="1595182" cy="1598464"/>
            </a:xfrm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27DC0FEB-A66A-4AAF-B360-A6AAC81F36CC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6AE575CF-941E-4E03-915C-5FC0EDA9FE83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FF1D36F8-20AD-4EEA-9E2B-0CEF3FC074CC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27FEED70-7838-4499-8F0E-6E917330AEB9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42B81C64-4160-4490-BBEB-CFD7383B9C0A}"/>
                </a:ext>
              </a:extLst>
            </p:cNvPr>
            <p:cNvGrpSpPr/>
            <p:nvPr/>
          </p:nvGrpSpPr>
          <p:grpSpPr>
            <a:xfrm>
              <a:off x="4954533" y="2600647"/>
              <a:ext cx="745775" cy="802777"/>
              <a:chOff x="290780" y="4280708"/>
              <a:chExt cx="1421719" cy="1530385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57E19CA5-C03A-47B5-B172-7ACDF368D507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DE3DEC61-EDDD-4BBD-86C0-8395BDDEF383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98AB92FA-9ACB-45F7-9C4E-024BAB3354BE}"/>
                </a:ext>
              </a:extLst>
            </p:cNvPr>
            <p:cNvGrpSpPr/>
            <p:nvPr/>
          </p:nvGrpSpPr>
          <p:grpSpPr>
            <a:xfrm rot="18568738">
              <a:off x="3432432" y="2644439"/>
              <a:ext cx="836766" cy="838488"/>
              <a:chOff x="673445" y="2618116"/>
              <a:chExt cx="1595182" cy="1598464"/>
            </a:xfrm>
          </p:grpSpPr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AAB743CF-205D-42C9-AC94-64EAE3A39081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FA6D37F5-7760-479F-A994-C02B2D58852E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D1B7E6B-869A-45C9-8E37-4567FC9D99F4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EFCADC71-DB8D-49AD-AAE5-26DCB5B97FCC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88CD735A-CBA2-4344-A46C-B0B24E2AE311}"/>
                </a:ext>
              </a:extLst>
            </p:cNvPr>
            <p:cNvGrpSpPr/>
            <p:nvPr/>
          </p:nvGrpSpPr>
          <p:grpSpPr>
            <a:xfrm rot="2492838">
              <a:off x="4368265" y="2607701"/>
              <a:ext cx="745775" cy="802777"/>
              <a:chOff x="290780" y="4280708"/>
              <a:chExt cx="1421719" cy="1530385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8A966841-A234-4C62-BD23-D72CEB8A3C93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14C4BAFA-B4DF-4799-A088-F4B10EC7A2C3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DFF9E05C-8EAA-489B-B1AD-C0BBD95B4A7E}"/>
                </a:ext>
              </a:extLst>
            </p:cNvPr>
            <p:cNvGrpSpPr/>
            <p:nvPr/>
          </p:nvGrpSpPr>
          <p:grpSpPr>
            <a:xfrm rot="19445827">
              <a:off x="3871860" y="2832936"/>
              <a:ext cx="836766" cy="838488"/>
              <a:chOff x="673445" y="2618116"/>
              <a:chExt cx="1595182" cy="1598464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72641339-DED4-457F-A187-4FC43F462D07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94A61E4-7DEB-4690-B0F6-9D1ADB4AB1A7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BFCAAA41-4D05-4B6E-9B3D-C8C59AAAB3DA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420A16F-5E59-4004-8352-5D6C075DF5DE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20DB8CE8-D4B8-405F-953E-0383635FC971}"/>
                </a:ext>
              </a:extLst>
            </p:cNvPr>
            <p:cNvGrpSpPr/>
            <p:nvPr/>
          </p:nvGrpSpPr>
          <p:grpSpPr>
            <a:xfrm rot="3205530">
              <a:off x="4409806" y="2889688"/>
              <a:ext cx="745775" cy="802777"/>
              <a:chOff x="290780" y="4280708"/>
              <a:chExt cx="1421719" cy="1530385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381D3F34-7F23-4A0F-BAA6-6BEB8616D87B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DD74AB4C-359D-49BE-BC72-9BD2D1A39FEA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FDA9E9E8-139D-4E5A-8742-D128B4CCDB30}"/>
              </a:ext>
            </a:extLst>
          </p:cNvPr>
          <p:cNvGrpSpPr/>
          <p:nvPr/>
        </p:nvGrpSpPr>
        <p:grpSpPr>
          <a:xfrm>
            <a:off x="6646846" y="4433977"/>
            <a:ext cx="2584928" cy="1509614"/>
            <a:chOff x="-508729" y="1320356"/>
            <a:chExt cx="2648048" cy="1546476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416FCD03-74E6-43C1-8CFC-4160F047A8B8}"/>
                </a:ext>
              </a:extLst>
            </p:cNvPr>
            <p:cNvGrpSpPr/>
            <p:nvPr/>
          </p:nvGrpSpPr>
          <p:grpSpPr>
            <a:xfrm>
              <a:off x="-508729" y="1330133"/>
              <a:ext cx="2562286" cy="1536699"/>
              <a:chOff x="746064" y="1894185"/>
              <a:chExt cx="2562286" cy="1536699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2C330FAC-C167-45CA-A638-DF199F593F2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DED1EDCB-08A2-4BE4-A723-F947AAD7A0E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0D8327FF-61DB-445D-95F9-D267D6BE88C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6838762D-FDD0-493D-B718-9E8DB7371CB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65329EA1-DB2F-4EDE-8B0F-CE7C858BE22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1BA46726-7EE2-40F4-A05F-99F87344D563}"/>
                </a:ext>
              </a:extLst>
            </p:cNvPr>
            <p:cNvGrpSpPr/>
            <p:nvPr/>
          </p:nvGrpSpPr>
          <p:grpSpPr>
            <a:xfrm>
              <a:off x="-320691" y="1888715"/>
              <a:ext cx="2107089" cy="629824"/>
              <a:chOff x="1199383" y="4127302"/>
              <a:chExt cx="4877445" cy="1457904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295AA314-5BD1-48FC-AEC6-12EA5ADCAA1E}"/>
                  </a:ext>
                </a:extLst>
              </p:cNvPr>
              <p:cNvGrpSpPr/>
              <p:nvPr/>
            </p:nvGrpSpPr>
            <p:grpSpPr>
              <a:xfrm>
                <a:off x="1199383" y="4127302"/>
                <a:ext cx="4877445" cy="1457904"/>
                <a:chOff x="1199383" y="4127302"/>
                <a:chExt cx="4877445" cy="145790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97" name="四角形: 角を丸くする 5">
                  <a:extLst>
                    <a:ext uri="{FF2B5EF4-FFF2-40B4-BE49-F238E27FC236}">
                      <a16:creationId xmlns:a16="http://schemas.microsoft.com/office/drawing/2014/main" id="{296AD6D7-6134-49C8-9D55-3AE21642C783}"/>
                    </a:ext>
                  </a:extLst>
                </p:cNvPr>
                <p:cNvSpPr/>
                <p:nvPr/>
              </p:nvSpPr>
              <p:spPr>
                <a:xfrm rot="9900000">
                  <a:off x="3411477" y="5154383"/>
                  <a:ext cx="1784817" cy="287263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2780"/>
                    <a:gd name="connsiteY0" fmla="*/ 66150 h 444632"/>
                    <a:gd name="connsiteX1" fmla="*/ 301444 w 842780"/>
                    <a:gd name="connsiteY1" fmla="*/ 267 h 444632"/>
                    <a:gd name="connsiteX2" fmla="*/ 687207 w 842780"/>
                    <a:gd name="connsiteY2" fmla="*/ 53111 h 444632"/>
                    <a:gd name="connsiteX3" fmla="*/ 842780 w 842780"/>
                    <a:gd name="connsiteY3" fmla="*/ 209025 h 444632"/>
                    <a:gd name="connsiteX4" fmla="*/ 835636 w 842780"/>
                    <a:gd name="connsiteY4" fmla="*/ 329672 h 444632"/>
                    <a:gd name="connsiteX5" fmla="*/ 769753 w 842780"/>
                    <a:gd name="connsiteY5" fmla="*/ 395555 h 444632"/>
                    <a:gd name="connsiteX6" fmla="*/ 0 w 842780"/>
                    <a:gd name="connsiteY6" fmla="*/ 444632 h 444632"/>
                    <a:gd name="connsiteX7" fmla="*/ 130786 w 842780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71960 h 450442"/>
                    <a:gd name="connsiteX1" fmla="*/ 301444 w 835636"/>
                    <a:gd name="connsiteY1" fmla="*/ 6077 h 450442"/>
                    <a:gd name="connsiteX2" fmla="*/ 759778 w 835636"/>
                    <a:gd name="connsiteY2" fmla="*/ 72857 h 450442"/>
                    <a:gd name="connsiteX3" fmla="*/ 835636 w 835636"/>
                    <a:gd name="connsiteY3" fmla="*/ 335482 h 450442"/>
                    <a:gd name="connsiteX4" fmla="*/ 769753 w 835636"/>
                    <a:gd name="connsiteY4" fmla="*/ 401365 h 450442"/>
                    <a:gd name="connsiteX5" fmla="*/ 0 w 835636"/>
                    <a:gd name="connsiteY5" fmla="*/ 450442 h 450442"/>
                    <a:gd name="connsiteX6" fmla="*/ 130786 w 835636"/>
                    <a:gd name="connsiteY6" fmla="*/ 71960 h 450442"/>
                    <a:gd name="connsiteX0" fmla="*/ 206908 w 911758"/>
                    <a:gd name="connsiteY0" fmla="*/ 71960 h 401365"/>
                    <a:gd name="connsiteX1" fmla="*/ 377566 w 911758"/>
                    <a:gd name="connsiteY1" fmla="*/ 6077 h 401365"/>
                    <a:gd name="connsiteX2" fmla="*/ 835900 w 911758"/>
                    <a:gd name="connsiteY2" fmla="*/ 72857 h 401365"/>
                    <a:gd name="connsiteX3" fmla="*/ 911758 w 911758"/>
                    <a:gd name="connsiteY3" fmla="*/ 335482 h 401365"/>
                    <a:gd name="connsiteX4" fmla="*/ 845875 w 911758"/>
                    <a:gd name="connsiteY4" fmla="*/ 401365 h 401365"/>
                    <a:gd name="connsiteX5" fmla="*/ 0 w 911758"/>
                    <a:gd name="connsiteY5" fmla="*/ 344144 h 401365"/>
                    <a:gd name="connsiteX6" fmla="*/ 206908 w 911758"/>
                    <a:gd name="connsiteY6" fmla="*/ 71960 h 401365"/>
                    <a:gd name="connsiteX0" fmla="*/ 84079 w 911758"/>
                    <a:gd name="connsiteY0" fmla="*/ 19861 h 440249"/>
                    <a:gd name="connsiteX1" fmla="*/ 377566 w 911758"/>
                    <a:gd name="connsiteY1" fmla="*/ 44961 h 440249"/>
                    <a:gd name="connsiteX2" fmla="*/ 835900 w 911758"/>
                    <a:gd name="connsiteY2" fmla="*/ 111741 h 440249"/>
                    <a:gd name="connsiteX3" fmla="*/ 911758 w 911758"/>
                    <a:gd name="connsiteY3" fmla="*/ 374366 h 440249"/>
                    <a:gd name="connsiteX4" fmla="*/ 845875 w 911758"/>
                    <a:gd name="connsiteY4" fmla="*/ 440249 h 440249"/>
                    <a:gd name="connsiteX5" fmla="*/ 0 w 911758"/>
                    <a:gd name="connsiteY5" fmla="*/ 383028 h 440249"/>
                    <a:gd name="connsiteX6" fmla="*/ 84079 w 911758"/>
                    <a:gd name="connsiteY6" fmla="*/ 19861 h 440249"/>
                    <a:gd name="connsiteX0" fmla="*/ 84079 w 911758"/>
                    <a:gd name="connsiteY0" fmla="*/ 13499 h 433887"/>
                    <a:gd name="connsiteX1" fmla="*/ 835900 w 911758"/>
                    <a:gd name="connsiteY1" fmla="*/ 105379 h 433887"/>
                    <a:gd name="connsiteX2" fmla="*/ 911758 w 911758"/>
                    <a:gd name="connsiteY2" fmla="*/ 368004 h 433887"/>
                    <a:gd name="connsiteX3" fmla="*/ 845875 w 911758"/>
                    <a:gd name="connsiteY3" fmla="*/ 433887 h 433887"/>
                    <a:gd name="connsiteX4" fmla="*/ 0 w 911758"/>
                    <a:gd name="connsiteY4" fmla="*/ 376666 h 433887"/>
                    <a:gd name="connsiteX5" fmla="*/ 84079 w 911758"/>
                    <a:gd name="connsiteY5" fmla="*/ 13499 h 433887"/>
                    <a:gd name="connsiteX0" fmla="*/ 84079 w 911758"/>
                    <a:gd name="connsiteY0" fmla="*/ 18902 h 439290"/>
                    <a:gd name="connsiteX1" fmla="*/ 835900 w 911758"/>
                    <a:gd name="connsiteY1" fmla="*/ 110782 h 439290"/>
                    <a:gd name="connsiteX2" fmla="*/ 911758 w 911758"/>
                    <a:gd name="connsiteY2" fmla="*/ 373407 h 439290"/>
                    <a:gd name="connsiteX3" fmla="*/ 845875 w 911758"/>
                    <a:gd name="connsiteY3" fmla="*/ 439290 h 439290"/>
                    <a:gd name="connsiteX4" fmla="*/ 0 w 911758"/>
                    <a:gd name="connsiteY4" fmla="*/ 382069 h 439290"/>
                    <a:gd name="connsiteX5" fmla="*/ 84079 w 911758"/>
                    <a:gd name="connsiteY5" fmla="*/ 18902 h 43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1758" h="439290">
                      <a:moveTo>
                        <a:pt x="84079" y="18902"/>
                      </a:moveTo>
                      <a:cubicBezTo>
                        <a:pt x="223396" y="-26313"/>
                        <a:pt x="779619" y="11645"/>
                        <a:pt x="835900" y="110782"/>
                      </a:cubicBezTo>
                      <a:cubicBezTo>
                        <a:pt x="892181" y="209919"/>
                        <a:pt x="891689" y="302617"/>
                        <a:pt x="911758" y="373407"/>
                      </a:cubicBezTo>
                      <a:cubicBezTo>
                        <a:pt x="911758" y="409793"/>
                        <a:pt x="882261" y="439290"/>
                        <a:pt x="845875" y="439290"/>
                      </a:cubicBezTo>
                      <a:lnTo>
                        <a:pt x="0" y="382069"/>
                      </a:lnTo>
                      <a:cubicBezTo>
                        <a:pt x="0" y="294228"/>
                        <a:pt x="21151" y="75246"/>
                        <a:pt x="84079" y="18902"/>
                      </a:cubicBezTo>
                      <a:close/>
                    </a:path>
                  </a:pathLst>
                </a:custGeom>
                <a:pattFill prst="dkDn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四角形: 角を丸くする 5">
                  <a:extLst>
                    <a:ext uri="{FF2B5EF4-FFF2-40B4-BE49-F238E27FC236}">
                      <a16:creationId xmlns:a16="http://schemas.microsoft.com/office/drawing/2014/main" id="{5BDD8574-C9E7-48E4-A3DD-86EFBF03841F}"/>
                    </a:ext>
                  </a:extLst>
                </p:cNvPr>
                <p:cNvSpPr/>
                <p:nvPr/>
              </p:nvSpPr>
              <p:spPr>
                <a:xfrm rot="6268955">
                  <a:off x="2698944" y="5161471"/>
                  <a:ext cx="154461" cy="69301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64939 w 880642"/>
                    <a:gd name="connsiteY0" fmla="*/ 110451 h 1252487"/>
                    <a:gd name="connsiteX1" fmla="*/ 335597 w 880642"/>
                    <a:gd name="connsiteY1" fmla="*/ 44568 h 1252487"/>
                    <a:gd name="connsiteX2" fmla="*/ 842007 w 880642"/>
                    <a:gd name="connsiteY2" fmla="*/ 156488 h 1252487"/>
                    <a:gd name="connsiteX3" fmla="*/ 876933 w 880642"/>
                    <a:gd name="connsiteY3" fmla="*/ 253326 h 1252487"/>
                    <a:gd name="connsiteX4" fmla="*/ 869789 w 880642"/>
                    <a:gd name="connsiteY4" fmla="*/ 373973 h 1252487"/>
                    <a:gd name="connsiteX5" fmla="*/ 803906 w 880642"/>
                    <a:gd name="connsiteY5" fmla="*/ 439856 h 1252487"/>
                    <a:gd name="connsiteX6" fmla="*/ 0 w 880642"/>
                    <a:gd name="connsiteY6" fmla="*/ 1252486 h 1252487"/>
                    <a:gd name="connsiteX7" fmla="*/ 164939 w 880642"/>
                    <a:gd name="connsiteY7" fmla="*/ 110451 h 1252487"/>
                    <a:gd name="connsiteX0" fmla="*/ 164939 w 880642"/>
                    <a:gd name="connsiteY0" fmla="*/ 110451 h 1511300"/>
                    <a:gd name="connsiteX1" fmla="*/ 335597 w 880642"/>
                    <a:gd name="connsiteY1" fmla="*/ 44568 h 1511300"/>
                    <a:gd name="connsiteX2" fmla="*/ 842007 w 880642"/>
                    <a:gd name="connsiteY2" fmla="*/ 156488 h 1511300"/>
                    <a:gd name="connsiteX3" fmla="*/ 876933 w 880642"/>
                    <a:gd name="connsiteY3" fmla="*/ 253326 h 1511300"/>
                    <a:gd name="connsiteX4" fmla="*/ 869789 w 880642"/>
                    <a:gd name="connsiteY4" fmla="*/ 373973 h 1511300"/>
                    <a:gd name="connsiteX5" fmla="*/ 203248 w 880642"/>
                    <a:gd name="connsiteY5" fmla="*/ 1511300 h 1511300"/>
                    <a:gd name="connsiteX6" fmla="*/ 0 w 880642"/>
                    <a:gd name="connsiteY6" fmla="*/ 1252486 h 1511300"/>
                    <a:gd name="connsiteX7" fmla="*/ 164939 w 880642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869789 w 876933"/>
                    <a:gd name="connsiteY4" fmla="*/ 353777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70226 w 876933"/>
                    <a:gd name="connsiteY4" fmla="*/ 661234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88545"/>
                    <a:gd name="connsiteY0" fmla="*/ 90255 h 1491104"/>
                    <a:gd name="connsiteX1" fmla="*/ 390587 w 888545"/>
                    <a:gd name="connsiteY1" fmla="*/ 73921 h 1491104"/>
                    <a:gd name="connsiteX2" fmla="*/ 666611 w 888545"/>
                    <a:gd name="connsiteY2" fmla="*/ 145195 h 1491104"/>
                    <a:gd name="connsiteX3" fmla="*/ 876933 w 888545"/>
                    <a:gd name="connsiteY3" fmla="*/ 233130 h 1491104"/>
                    <a:gd name="connsiteX4" fmla="*/ 770226 w 888545"/>
                    <a:gd name="connsiteY4" fmla="*/ 661234 h 1491104"/>
                    <a:gd name="connsiteX5" fmla="*/ 203248 w 888545"/>
                    <a:gd name="connsiteY5" fmla="*/ 1491104 h 1491104"/>
                    <a:gd name="connsiteX6" fmla="*/ 0 w 888545"/>
                    <a:gd name="connsiteY6" fmla="*/ 1232290 h 1491104"/>
                    <a:gd name="connsiteX7" fmla="*/ 164939 w 888545"/>
                    <a:gd name="connsiteY7" fmla="*/ 90255 h 1491104"/>
                    <a:gd name="connsiteX0" fmla="*/ 164939 w 795632"/>
                    <a:gd name="connsiteY0" fmla="*/ 90255 h 1491104"/>
                    <a:gd name="connsiteX1" fmla="*/ 390587 w 795632"/>
                    <a:gd name="connsiteY1" fmla="*/ 73921 h 1491104"/>
                    <a:gd name="connsiteX2" fmla="*/ 666611 w 795632"/>
                    <a:gd name="connsiteY2" fmla="*/ 145195 h 1491104"/>
                    <a:gd name="connsiteX3" fmla="*/ 770226 w 795632"/>
                    <a:gd name="connsiteY3" fmla="*/ 661234 h 1491104"/>
                    <a:gd name="connsiteX4" fmla="*/ 203248 w 795632"/>
                    <a:gd name="connsiteY4" fmla="*/ 1491104 h 1491104"/>
                    <a:gd name="connsiteX5" fmla="*/ 0 w 795632"/>
                    <a:gd name="connsiteY5" fmla="*/ 1232290 h 1491104"/>
                    <a:gd name="connsiteX6" fmla="*/ 164939 w 795632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87744"/>
                    <a:gd name="connsiteY0" fmla="*/ 90255 h 1491104"/>
                    <a:gd name="connsiteX1" fmla="*/ 390587 w 687744"/>
                    <a:gd name="connsiteY1" fmla="*/ 73921 h 1491104"/>
                    <a:gd name="connsiteX2" fmla="*/ 666611 w 687744"/>
                    <a:gd name="connsiteY2" fmla="*/ 145195 h 1491104"/>
                    <a:gd name="connsiteX3" fmla="*/ 602697 w 687744"/>
                    <a:gd name="connsiteY3" fmla="*/ 896538 h 1491104"/>
                    <a:gd name="connsiteX4" fmla="*/ 203248 w 687744"/>
                    <a:gd name="connsiteY4" fmla="*/ 1491104 h 1491104"/>
                    <a:gd name="connsiteX5" fmla="*/ 0 w 687744"/>
                    <a:gd name="connsiteY5" fmla="*/ 1232290 h 1491104"/>
                    <a:gd name="connsiteX6" fmla="*/ 164939 w 687744"/>
                    <a:gd name="connsiteY6" fmla="*/ 90255 h 1491104"/>
                    <a:gd name="connsiteX0" fmla="*/ 164939 w 673165"/>
                    <a:gd name="connsiteY0" fmla="*/ 90255 h 1491104"/>
                    <a:gd name="connsiteX1" fmla="*/ 390587 w 673165"/>
                    <a:gd name="connsiteY1" fmla="*/ 73921 h 1491104"/>
                    <a:gd name="connsiteX2" fmla="*/ 666611 w 673165"/>
                    <a:gd name="connsiteY2" fmla="*/ 145195 h 1491104"/>
                    <a:gd name="connsiteX3" fmla="*/ 554567 w 673165"/>
                    <a:gd name="connsiteY3" fmla="*/ 872812 h 1491104"/>
                    <a:gd name="connsiteX4" fmla="*/ 203248 w 673165"/>
                    <a:gd name="connsiteY4" fmla="*/ 1491104 h 1491104"/>
                    <a:gd name="connsiteX5" fmla="*/ 0 w 673165"/>
                    <a:gd name="connsiteY5" fmla="*/ 1232290 h 1491104"/>
                    <a:gd name="connsiteX6" fmla="*/ 164939 w 673165"/>
                    <a:gd name="connsiteY6" fmla="*/ 90255 h 1491104"/>
                    <a:gd name="connsiteX0" fmla="*/ 164939 w 681080"/>
                    <a:gd name="connsiteY0" fmla="*/ 90255 h 1491104"/>
                    <a:gd name="connsiteX1" fmla="*/ 390587 w 681080"/>
                    <a:gd name="connsiteY1" fmla="*/ 73921 h 1491104"/>
                    <a:gd name="connsiteX2" fmla="*/ 666611 w 681080"/>
                    <a:gd name="connsiteY2" fmla="*/ 145195 h 1491104"/>
                    <a:gd name="connsiteX3" fmla="*/ 554567 w 681080"/>
                    <a:gd name="connsiteY3" fmla="*/ 872812 h 1491104"/>
                    <a:gd name="connsiteX4" fmla="*/ 203248 w 681080"/>
                    <a:gd name="connsiteY4" fmla="*/ 1491104 h 1491104"/>
                    <a:gd name="connsiteX5" fmla="*/ 0 w 681080"/>
                    <a:gd name="connsiteY5" fmla="*/ 1232290 h 1491104"/>
                    <a:gd name="connsiteX6" fmla="*/ 164939 w 681080"/>
                    <a:gd name="connsiteY6" fmla="*/ 90255 h 1491104"/>
                    <a:gd name="connsiteX0" fmla="*/ 164939 w 669919"/>
                    <a:gd name="connsiteY0" fmla="*/ 90255 h 1491104"/>
                    <a:gd name="connsiteX1" fmla="*/ 390587 w 669919"/>
                    <a:gd name="connsiteY1" fmla="*/ 73921 h 1491104"/>
                    <a:gd name="connsiteX2" fmla="*/ 666611 w 669919"/>
                    <a:gd name="connsiteY2" fmla="*/ 145195 h 1491104"/>
                    <a:gd name="connsiteX3" fmla="*/ 494043 w 669919"/>
                    <a:gd name="connsiteY3" fmla="*/ 1091054 h 1491104"/>
                    <a:gd name="connsiteX4" fmla="*/ 203248 w 669919"/>
                    <a:gd name="connsiteY4" fmla="*/ 1491104 h 1491104"/>
                    <a:gd name="connsiteX5" fmla="*/ 0 w 669919"/>
                    <a:gd name="connsiteY5" fmla="*/ 1232290 h 1491104"/>
                    <a:gd name="connsiteX6" fmla="*/ 164939 w 669919"/>
                    <a:gd name="connsiteY6" fmla="*/ 90255 h 1491104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317"/>
                    <a:gd name="connsiteY0" fmla="*/ 90255 h 1573957"/>
                    <a:gd name="connsiteX1" fmla="*/ 390587 w 668317"/>
                    <a:gd name="connsiteY1" fmla="*/ 73921 h 1573957"/>
                    <a:gd name="connsiteX2" fmla="*/ 666611 w 668317"/>
                    <a:gd name="connsiteY2" fmla="*/ 145195 h 1573957"/>
                    <a:gd name="connsiteX3" fmla="*/ 494043 w 668317"/>
                    <a:gd name="connsiteY3" fmla="*/ 1091054 h 1573957"/>
                    <a:gd name="connsiteX4" fmla="*/ 232231 w 668317"/>
                    <a:gd name="connsiteY4" fmla="*/ 1573958 h 1573957"/>
                    <a:gd name="connsiteX5" fmla="*/ 0 w 668317"/>
                    <a:gd name="connsiteY5" fmla="*/ 1232290 h 1573957"/>
                    <a:gd name="connsiteX6" fmla="*/ 164939 w 668317"/>
                    <a:gd name="connsiteY6" fmla="*/ 90255 h 1573957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79237"/>
                    <a:gd name="connsiteY0" fmla="*/ 90255 h 1573958"/>
                    <a:gd name="connsiteX1" fmla="*/ 390587 w 679237"/>
                    <a:gd name="connsiteY1" fmla="*/ 73921 h 1573958"/>
                    <a:gd name="connsiteX2" fmla="*/ 666611 w 679237"/>
                    <a:gd name="connsiteY2" fmla="*/ 145195 h 1573958"/>
                    <a:gd name="connsiteX3" fmla="*/ 562861 w 679237"/>
                    <a:gd name="connsiteY3" fmla="*/ 1035221 h 1573958"/>
                    <a:gd name="connsiteX4" fmla="*/ 232231 w 679237"/>
                    <a:gd name="connsiteY4" fmla="*/ 1573958 h 1573958"/>
                    <a:gd name="connsiteX5" fmla="*/ 0 w 679237"/>
                    <a:gd name="connsiteY5" fmla="*/ 1232290 h 1573958"/>
                    <a:gd name="connsiteX6" fmla="*/ 164939 w 679237"/>
                    <a:gd name="connsiteY6" fmla="*/ 90255 h 1573958"/>
                    <a:gd name="connsiteX0" fmla="*/ 164939 w 676919"/>
                    <a:gd name="connsiteY0" fmla="*/ 90255 h 1573958"/>
                    <a:gd name="connsiteX1" fmla="*/ 390587 w 676919"/>
                    <a:gd name="connsiteY1" fmla="*/ 73921 h 1573958"/>
                    <a:gd name="connsiteX2" fmla="*/ 666611 w 676919"/>
                    <a:gd name="connsiteY2" fmla="*/ 145195 h 1573958"/>
                    <a:gd name="connsiteX3" fmla="*/ 562861 w 676919"/>
                    <a:gd name="connsiteY3" fmla="*/ 1035221 h 1573958"/>
                    <a:gd name="connsiteX4" fmla="*/ 232231 w 676919"/>
                    <a:gd name="connsiteY4" fmla="*/ 1573958 h 1573958"/>
                    <a:gd name="connsiteX5" fmla="*/ 0 w 676919"/>
                    <a:gd name="connsiteY5" fmla="*/ 1232290 h 1573958"/>
                    <a:gd name="connsiteX6" fmla="*/ 164939 w 676919"/>
                    <a:gd name="connsiteY6" fmla="*/ 90255 h 1573958"/>
                    <a:gd name="connsiteX0" fmla="*/ 89740 w 676919"/>
                    <a:gd name="connsiteY0" fmla="*/ 66423 h 1662618"/>
                    <a:gd name="connsiteX1" fmla="*/ 390587 w 676919"/>
                    <a:gd name="connsiteY1" fmla="*/ 162581 h 1662618"/>
                    <a:gd name="connsiteX2" fmla="*/ 666611 w 676919"/>
                    <a:gd name="connsiteY2" fmla="*/ 233855 h 1662618"/>
                    <a:gd name="connsiteX3" fmla="*/ 562861 w 676919"/>
                    <a:gd name="connsiteY3" fmla="*/ 1123881 h 1662618"/>
                    <a:gd name="connsiteX4" fmla="*/ 232231 w 676919"/>
                    <a:gd name="connsiteY4" fmla="*/ 1662618 h 1662618"/>
                    <a:gd name="connsiteX5" fmla="*/ 0 w 676919"/>
                    <a:gd name="connsiteY5" fmla="*/ 1320950 h 1662618"/>
                    <a:gd name="connsiteX6" fmla="*/ 89740 w 676919"/>
                    <a:gd name="connsiteY6" fmla="*/ 66423 h 1662618"/>
                    <a:gd name="connsiteX0" fmla="*/ 89740 w 623804"/>
                    <a:gd name="connsiteY0" fmla="*/ 66423 h 1662618"/>
                    <a:gd name="connsiteX1" fmla="*/ 390587 w 623804"/>
                    <a:gd name="connsiteY1" fmla="*/ 162581 h 1662618"/>
                    <a:gd name="connsiteX2" fmla="*/ 609063 w 623804"/>
                    <a:gd name="connsiteY2" fmla="*/ 568255 h 1662618"/>
                    <a:gd name="connsiteX3" fmla="*/ 562861 w 623804"/>
                    <a:gd name="connsiteY3" fmla="*/ 1123881 h 1662618"/>
                    <a:gd name="connsiteX4" fmla="*/ 232231 w 623804"/>
                    <a:gd name="connsiteY4" fmla="*/ 1662618 h 1662618"/>
                    <a:gd name="connsiteX5" fmla="*/ 0 w 623804"/>
                    <a:gd name="connsiteY5" fmla="*/ 1320950 h 1662618"/>
                    <a:gd name="connsiteX6" fmla="*/ 89740 w 623804"/>
                    <a:gd name="connsiteY6" fmla="*/ 66423 h 1662618"/>
                    <a:gd name="connsiteX0" fmla="*/ 89740 w 646088"/>
                    <a:gd name="connsiteY0" fmla="*/ 21730 h 1617925"/>
                    <a:gd name="connsiteX1" fmla="*/ 609063 w 646088"/>
                    <a:gd name="connsiteY1" fmla="*/ 523562 h 1617925"/>
                    <a:gd name="connsiteX2" fmla="*/ 562861 w 646088"/>
                    <a:gd name="connsiteY2" fmla="*/ 1079188 h 1617925"/>
                    <a:gd name="connsiteX3" fmla="*/ 232231 w 646088"/>
                    <a:gd name="connsiteY3" fmla="*/ 1617925 h 1617925"/>
                    <a:gd name="connsiteX4" fmla="*/ 0 w 646088"/>
                    <a:gd name="connsiteY4" fmla="*/ 1276257 h 1617925"/>
                    <a:gd name="connsiteX5" fmla="*/ 89740 w 646088"/>
                    <a:gd name="connsiteY5" fmla="*/ 21730 h 1617925"/>
                    <a:gd name="connsiteX0" fmla="*/ 89740 w 610400"/>
                    <a:gd name="connsiteY0" fmla="*/ 25667 h 1621862"/>
                    <a:gd name="connsiteX1" fmla="*/ 609063 w 610400"/>
                    <a:gd name="connsiteY1" fmla="*/ 527499 h 1621862"/>
                    <a:gd name="connsiteX2" fmla="*/ 232231 w 610400"/>
                    <a:gd name="connsiteY2" fmla="*/ 1621862 h 1621862"/>
                    <a:gd name="connsiteX3" fmla="*/ 0 w 610400"/>
                    <a:gd name="connsiteY3" fmla="*/ 1280194 h 1621862"/>
                    <a:gd name="connsiteX4" fmla="*/ 89740 w 610400"/>
                    <a:gd name="connsiteY4" fmla="*/ 25667 h 1621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400" h="1621862">
                      <a:moveTo>
                        <a:pt x="89740" y="25667"/>
                      </a:moveTo>
                      <a:cubicBezTo>
                        <a:pt x="191250" y="-99782"/>
                        <a:pt x="585315" y="261467"/>
                        <a:pt x="609063" y="527499"/>
                      </a:cubicBezTo>
                      <a:cubicBezTo>
                        <a:pt x="632812" y="793532"/>
                        <a:pt x="333741" y="1496413"/>
                        <a:pt x="232231" y="1621862"/>
                      </a:cubicBezTo>
                      <a:lnTo>
                        <a:pt x="0" y="1280194"/>
                      </a:lnTo>
                      <a:cubicBezTo>
                        <a:pt x="0" y="1192353"/>
                        <a:pt x="24642" y="218729"/>
                        <a:pt x="89740" y="25667"/>
                      </a:cubicBezTo>
                      <a:close/>
                    </a:path>
                  </a:pathLst>
                </a:custGeom>
                <a:pattFill prst="dkDn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9BA80B9E-6E06-4ADE-8C6F-660D164314EA}"/>
                    </a:ext>
                  </a:extLst>
                </p:cNvPr>
                <p:cNvSpPr/>
                <p:nvPr/>
              </p:nvSpPr>
              <p:spPr>
                <a:xfrm>
                  <a:off x="5174301" y="4204778"/>
                  <a:ext cx="902527" cy="1219156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23378">
                      <a:moveTo>
                        <a:pt x="601608" y="81762"/>
                      </a:moveTo>
                      <a:cubicBezTo>
                        <a:pt x="586838" y="215861"/>
                        <a:pt x="539708" y="379716"/>
                        <a:pt x="515978" y="620679"/>
                      </a:cubicBezTo>
                      <a:lnTo>
                        <a:pt x="657877" y="1178684"/>
                      </a:lnTo>
                      <a:cubicBezTo>
                        <a:pt x="678086" y="1257748"/>
                        <a:pt x="573923" y="1219516"/>
                        <a:pt x="513975" y="1159568"/>
                      </a:cubicBezTo>
                      <a:lnTo>
                        <a:pt x="44961" y="725405"/>
                      </a:lnTo>
                      <a:cubicBezTo>
                        <a:pt x="-14987" y="665458"/>
                        <a:pt x="-14987" y="568265"/>
                        <a:pt x="44961" y="508317"/>
                      </a:cubicBezTo>
                      <a:cubicBezTo>
                        <a:pt x="189682" y="363596"/>
                        <a:pt x="386350" y="145246"/>
                        <a:pt x="479124" y="74154"/>
                      </a:cubicBezTo>
                      <a:cubicBezTo>
                        <a:pt x="571898" y="3062"/>
                        <a:pt x="616378" y="-52337"/>
                        <a:pt x="601608" y="81762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四角形: 角を丸くする 5">
                  <a:extLst>
                    <a:ext uri="{FF2B5EF4-FFF2-40B4-BE49-F238E27FC236}">
                      <a16:creationId xmlns:a16="http://schemas.microsoft.com/office/drawing/2014/main" id="{16A32400-ACF9-4A44-8D6E-F6E37DAB60B9}"/>
                    </a:ext>
                  </a:extLst>
                </p:cNvPr>
                <p:cNvSpPr/>
                <p:nvPr/>
              </p:nvSpPr>
              <p:spPr>
                <a:xfrm rot="699880">
                  <a:off x="4083217" y="4334556"/>
                  <a:ext cx="610710" cy="295728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四角形: 角を丸くする 5">
                  <a:extLst>
                    <a:ext uri="{FF2B5EF4-FFF2-40B4-BE49-F238E27FC236}">
                      <a16:creationId xmlns:a16="http://schemas.microsoft.com/office/drawing/2014/main" id="{36109A42-1D99-42BD-BC71-D1474BAB0958}"/>
                    </a:ext>
                  </a:extLst>
                </p:cNvPr>
                <p:cNvSpPr/>
                <p:nvPr/>
              </p:nvSpPr>
              <p:spPr>
                <a:xfrm rot="699880">
                  <a:off x="2410221" y="4127302"/>
                  <a:ext cx="1007020" cy="314839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F034D79A-F7DC-4817-8E0E-09AA27231F22}"/>
                    </a:ext>
                  </a:extLst>
                </p:cNvPr>
                <p:cNvSpPr/>
                <p:nvPr/>
              </p:nvSpPr>
              <p:spPr>
                <a:xfrm>
                  <a:off x="1287589" y="4335878"/>
                  <a:ext cx="4240215" cy="1134209"/>
                </a:xfrm>
                <a:custGeom>
                  <a:avLst/>
                  <a:gdLst>
                    <a:gd name="connsiteX0" fmla="*/ 1597896 w 4240215"/>
                    <a:gd name="connsiteY0" fmla="*/ 266 h 1223495"/>
                    <a:gd name="connsiteX1" fmla="*/ 1834102 w 4240215"/>
                    <a:gd name="connsiteY1" fmla="*/ 4289 h 1223495"/>
                    <a:gd name="connsiteX2" fmla="*/ 3552521 w 4240215"/>
                    <a:gd name="connsiteY2" fmla="*/ 261464 h 1223495"/>
                    <a:gd name="connsiteX3" fmla="*/ 4240013 w 4240215"/>
                    <a:gd name="connsiteY3" fmla="*/ 494827 h 1223495"/>
                    <a:gd name="connsiteX4" fmla="*/ 3591356 w 4240215"/>
                    <a:gd name="connsiteY4" fmla="*/ 775814 h 1223495"/>
                    <a:gd name="connsiteX5" fmla="*/ 1725363 w 4240215"/>
                    <a:gd name="connsiteY5" fmla="*/ 1223490 h 1223495"/>
                    <a:gd name="connsiteX6" fmla="*/ 546654 w 4240215"/>
                    <a:gd name="connsiteY6" fmla="*/ 880588 h 1223495"/>
                    <a:gd name="connsiteX7" fmla="*/ 32229 w 4240215"/>
                    <a:gd name="connsiteY7" fmla="*/ 412781 h 1223495"/>
                    <a:gd name="connsiteX8" fmla="*/ 8301 w 4240215"/>
                    <a:gd name="connsiteY8" fmla="*/ 356549 h 1223495"/>
                    <a:gd name="connsiteX9" fmla="*/ 75768 w 4240215"/>
                    <a:gd name="connsiteY9" fmla="*/ 377412 h 1223495"/>
                    <a:gd name="connsiteX10" fmla="*/ 128246 w 4240215"/>
                    <a:gd name="connsiteY10" fmla="*/ 352037 h 1223495"/>
                    <a:gd name="connsiteX11" fmla="*/ 128247 w 4240215"/>
                    <a:gd name="connsiteY11" fmla="*/ 352037 h 1223495"/>
                    <a:gd name="connsiteX12" fmla="*/ 126917 w 4240215"/>
                    <a:gd name="connsiteY12" fmla="*/ 340838 h 1223495"/>
                    <a:gd name="connsiteX13" fmla="*/ 128422 w 4240215"/>
                    <a:gd name="connsiteY13" fmla="*/ 339848 h 1223495"/>
                    <a:gd name="connsiteX14" fmla="*/ 114001 w 4240215"/>
                    <a:gd name="connsiteY14" fmla="*/ 284434 h 1223495"/>
                    <a:gd name="connsiteX15" fmla="*/ 0 w 4240215"/>
                    <a:gd name="connsiteY15" fmla="*/ 215372 h 1223495"/>
                    <a:gd name="connsiteX16" fmla="*/ 41793 w 4240215"/>
                    <a:gd name="connsiteY16" fmla="*/ 161452 h 1223495"/>
                    <a:gd name="connsiteX17" fmla="*/ 1597896 w 4240215"/>
                    <a:gd name="connsiteY17" fmla="*/ 266 h 1223495"/>
                    <a:gd name="connsiteX0" fmla="*/ 1597896 w 4240215"/>
                    <a:gd name="connsiteY0" fmla="*/ 266 h 1133010"/>
                    <a:gd name="connsiteX1" fmla="*/ 1834102 w 4240215"/>
                    <a:gd name="connsiteY1" fmla="*/ 4289 h 1133010"/>
                    <a:gd name="connsiteX2" fmla="*/ 3552521 w 4240215"/>
                    <a:gd name="connsiteY2" fmla="*/ 261464 h 1133010"/>
                    <a:gd name="connsiteX3" fmla="*/ 4240013 w 4240215"/>
                    <a:gd name="connsiteY3" fmla="*/ 494827 h 1133010"/>
                    <a:gd name="connsiteX4" fmla="*/ 3591356 w 4240215"/>
                    <a:gd name="connsiteY4" fmla="*/ 775814 h 1133010"/>
                    <a:gd name="connsiteX5" fmla="*/ 1830138 w 4240215"/>
                    <a:gd name="connsiteY5" fmla="*/ 1133003 h 1133010"/>
                    <a:gd name="connsiteX6" fmla="*/ 546654 w 4240215"/>
                    <a:gd name="connsiteY6" fmla="*/ 880588 h 1133010"/>
                    <a:gd name="connsiteX7" fmla="*/ 32229 w 4240215"/>
                    <a:gd name="connsiteY7" fmla="*/ 412781 h 1133010"/>
                    <a:gd name="connsiteX8" fmla="*/ 8301 w 4240215"/>
                    <a:gd name="connsiteY8" fmla="*/ 356549 h 1133010"/>
                    <a:gd name="connsiteX9" fmla="*/ 75768 w 4240215"/>
                    <a:gd name="connsiteY9" fmla="*/ 377412 h 1133010"/>
                    <a:gd name="connsiteX10" fmla="*/ 128246 w 4240215"/>
                    <a:gd name="connsiteY10" fmla="*/ 352037 h 1133010"/>
                    <a:gd name="connsiteX11" fmla="*/ 128247 w 4240215"/>
                    <a:gd name="connsiteY11" fmla="*/ 352037 h 1133010"/>
                    <a:gd name="connsiteX12" fmla="*/ 126917 w 4240215"/>
                    <a:gd name="connsiteY12" fmla="*/ 340838 h 1133010"/>
                    <a:gd name="connsiteX13" fmla="*/ 128422 w 4240215"/>
                    <a:gd name="connsiteY13" fmla="*/ 339848 h 1133010"/>
                    <a:gd name="connsiteX14" fmla="*/ 114001 w 4240215"/>
                    <a:gd name="connsiteY14" fmla="*/ 284434 h 1133010"/>
                    <a:gd name="connsiteX15" fmla="*/ 0 w 4240215"/>
                    <a:gd name="connsiteY15" fmla="*/ 215372 h 1133010"/>
                    <a:gd name="connsiteX16" fmla="*/ 41793 w 4240215"/>
                    <a:gd name="connsiteY16" fmla="*/ 161452 h 1133010"/>
                    <a:gd name="connsiteX17" fmla="*/ 1597896 w 4240215"/>
                    <a:gd name="connsiteY17" fmla="*/ 266 h 1133010"/>
                    <a:gd name="connsiteX0" fmla="*/ 1597896 w 4240215"/>
                    <a:gd name="connsiteY0" fmla="*/ 266 h 1133985"/>
                    <a:gd name="connsiteX1" fmla="*/ 1834102 w 4240215"/>
                    <a:gd name="connsiteY1" fmla="*/ 4289 h 1133985"/>
                    <a:gd name="connsiteX2" fmla="*/ 3552521 w 4240215"/>
                    <a:gd name="connsiteY2" fmla="*/ 261464 h 1133985"/>
                    <a:gd name="connsiteX3" fmla="*/ 4240013 w 4240215"/>
                    <a:gd name="connsiteY3" fmla="*/ 494827 h 1133985"/>
                    <a:gd name="connsiteX4" fmla="*/ 3591356 w 4240215"/>
                    <a:gd name="connsiteY4" fmla="*/ 775814 h 1133985"/>
                    <a:gd name="connsiteX5" fmla="*/ 1830138 w 4240215"/>
                    <a:gd name="connsiteY5" fmla="*/ 1133003 h 1133985"/>
                    <a:gd name="connsiteX6" fmla="*/ 575229 w 4240215"/>
                    <a:gd name="connsiteY6" fmla="*/ 866301 h 1133985"/>
                    <a:gd name="connsiteX7" fmla="*/ 32229 w 4240215"/>
                    <a:gd name="connsiteY7" fmla="*/ 412781 h 1133985"/>
                    <a:gd name="connsiteX8" fmla="*/ 8301 w 4240215"/>
                    <a:gd name="connsiteY8" fmla="*/ 356549 h 1133985"/>
                    <a:gd name="connsiteX9" fmla="*/ 75768 w 4240215"/>
                    <a:gd name="connsiteY9" fmla="*/ 377412 h 1133985"/>
                    <a:gd name="connsiteX10" fmla="*/ 128246 w 4240215"/>
                    <a:gd name="connsiteY10" fmla="*/ 352037 h 1133985"/>
                    <a:gd name="connsiteX11" fmla="*/ 128247 w 4240215"/>
                    <a:gd name="connsiteY11" fmla="*/ 352037 h 1133985"/>
                    <a:gd name="connsiteX12" fmla="*/ 126917 w 4240215"/>
                    <a:gd name="connsiteY12" fmla="*/ 340838 h 1133985"/>
                    <a:gd name="connsiteX13" fmla="*/ 128422 w 4240215"/>
                    <a:gd name="connsiteY13" fmla="*/ 339848 h 1133985"/>
                    <a:gd name="connsiteX14" fmla="*/ 114001 w 4240215"/>
                    <a:gd name="connsiteY14" fmla="*/ 284434 h 1133985"/>
                    <a:gd name="connsiteX15" fmla="*/ 0 w 4240215"/>
                    <a:gd name="connsiteY15" fmla="*/ 215372 h 1133985"/>
                    <a:gd name="connsiteX16" fmla="*/ 41793 w 4240215"/>
                    <a:gd name="connsiteY16" fmla="*/ 161452 h 1133985"/>
                    <a:gd name="connsiteX17" fmla="*/ 1597896 w 4240215"/>
                    <a:gd name="connsiteY17" fmla="*/ 266 h 1133985"/>
                    <a:gd name="connsiteX0" fmla="*/ 1597896 w 4240215"/>
                    <a:gd name="connsiteY0" fmla="*/ 266 h 1134209"/>
                    <a:gd name="connsiteX1" fmla="*/ 1834102 w 4240215"/>
                    <a:gd name="connsiteY1" fmla="*/ 4289 h 1134209"/>
                    <a:gd name="connsiteX2" fmla="*/ 3552521 w 4240215"/>
                    <a:gd name="connsiteY2" fmla="*/ 261464 h 1134209"/>
                    <a:gd name="connsiteX3" fmla="*/ 4240013 w 4240215"/>
                    <a:gd name="connsiteY3" fmla="*/ 494827 h 1134209"/>
                    <a:gd name="connsiteX4" fmla="*/ 3591356 w 4240215"/>
                    <a:gd name="connsiteY4" fmla="*/ 775814 h 1134209"/>
                    <a:gd name="connsiteX5" fmla="*/ 1830138 w 4240215"/>
                    <a:gd name="connsiteY5" fmla="*/ 1133003 h 1134209"/>
                    <a:gd name="connsiteX6" fmla="*/ 575229 w 4240215"/>
                    <a:gd name="connsiteY6" fmla="*/ 866301 h 1134209"/>
                    <a:gd name="connsiteX7" fmla="*/ 32229 w 4240215"/>
                    <a:gd name="connsiteY7" fmla="*/ 412781 h 1134209"/>
                    <a:gd name="connsiteX8" fmla="*/ 8301 w 4240215"/>
                    <a:gd name="connsiteY8" fmla="*/ 356549 h 1134209"/>
                    <a:gd name="connsiteX9" fmla="*/ 75768 w 4240215"/>
                    <a:gd name="connsiteY9" fmla="*/ 377412 h 1134209"/>
                    <a:gd name="connsiteX10" fmla="*/ 128246 w 4240215"/>
                    <a:gd name="connsiteY10" fmla="*/ 352037 h 1134209"/>
                    <a:gd name="connsiteX11" fmla="*/ 128247 w 4240215"/>
                    <a:gd name="connsiteY11" fmla="*/ 352037 h 1134209"/>
                    <a:gd name="connsiteX12" fmla="*/ 126917 w 4240215"/>
                    <a:gd name="connsiteY12" fmla="*/ 340838 h 1134209"/>
                    <a:gd name="connsiteX13" fmla="*/ 128422 w 4240215"/>
                    <a:gd name="connsiteY13" fmla="*/ 339848 h 1134209"/>
                    <a:gd name="connsiteX14" fmla="*/ 114001 w 4240215"/>
                    <a:gd name="connsiteY14" fmla="*/ 284434 h 1134209"/>
                    <a:gd name="connsiteX15" fmla="*/ 0 w 4240215"/>
                    <a:gd name="connsiteY15" fmla="*/ 215372 h 1134209"/>
                    <a:gd name="connsiteX16" fmla="*/ 41793 w 4240215"/>
                    <a:gd name="connsiteY16" fmla="*/ 161452 h 1134209"/>
                    <a:gd name="connsiteX17" fmla="*/ 1597896 w 4240215"/>
                    <a:gd name="connsiteY17" fmla="*/ 266 h 1134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240215" h="1134209">
                      <a:moveTo>
                        <a:pt x="1597896" y="266"/>
                      </a:moveTo>
                      <a:cubicBezTo>
                        <a:pt x="1681455" y="817"/>
                        <a:pt x="1760962" y="2206"/>
                        <a:pt x="1834102" y="4289"/>
                      </a:cubicBezTo>
                      <a:cubicBezTo>
                        <a:pt x="2419224" y="20958"/>
                        <a:pt x="3151536" y="179708"/>
                        <a:pt x="3552521" y="261464"/>
                      </a:cubicBezTo>
                      <a:cubicBezTo>
                        <a:pt x="3953506" y="343220"/>
                        <a:pt x="4249075" y="194790"/>
                        <a:pt x="4240013" y="494827"/>
                      </a:cubicBezTo>
                      <a:cubicBezTo>
                        <a:pt x="4230951" y="794864"/>
                        <a:pt x="3993002" y="669451"/>
                        <a:pt x="3591356" y="775814"/>
                      </a:cubicBezTo>
                      <a:cubicBezTo>
                        <a:pt x="3189710" y="882177"/>
                        <a:pt x="2332826" y="1117922"/>
                        <a:pt x="1830138" y="1133003"/>
                      </a:cubicBezTo>
                      <a:cubicBezTo>
                        <a:pt x="1327450" y="1148084"/>
                        <a:pt x="865355" y="1019676"/>
                        <a:pt x="575229" y="866301"/>
                      </a:cubicBezTo>
                      <a:cubicBezTo>
                        <a:pt x="289853" y="715437"/>
                        <a:pt x="132275" y="584917"/>
                        <a:pt x="32229" y="412781"/>
                      </a:cubicBezTo>
                      <a:lnTo>
                        <a:pt x="8301" y="356549"/>
                      </a:lnTo>
                      <a:lnTo>
                        <a:pt x="75768" y="377412"/>
                      </a:lnTo>
                      <a:cubicBezTo>
                        <a:pt x="98266" y="384369"/>
                        <a:pt x="121761" y="373009"/>
                        <a:pt x="128246" y="352037"/>
                      </a:cubicBezTo>
                      <a:lnTo>
                        <a:pt x="128247" y="352037"/>
                      </a:lnTo>
                      <a:lnTo>
                        <a:pt x="126917" y="340838"/>
                      </a:lnTo>
                      <a:lnTo>
                        <a:pt x="128422" y="339848"/>
                      </a:lnTo>
                      <a:cubicBezTo>
                        <a:pt x="140510" y="321392"/>
                        <a:pt x="134053" y="296582"/>
                        <a:pt x="114001" y="284434"/>
                      </a:cubicBezTo>
                      <a:lnTo>
                        <a:pt x="0" y="215372"/>
                      </a:lnTo>
                      <a:lnTo>
                        <a:pt x="41793" y="161452"/>
                      </a:lnTo>
                      <a:cubicBezTo>
                        <a:pt x="229546" y="33659"/>
                        <a:pt x="1012985" y="-3587"/>
                        <a:pt x="1597896" y="266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25000">
                      <a:schemeClr val="accent2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月 402">
                  <a:extLst>
                    <a:ext uri="{FF2B5EF4-FFF2-40B4-BE49-F238E27FC236}">
                      <a16:creationId xmlns:a16="http://schemas.microsoft.com/office/drawing/2014/main" id="{46810994-6EE7-4573-8432-611ED3E43A32}"/>
                    </a:ext>
                  </a:extLst>
                </p:cNvPr>
                <p:cNvSpPr/>
                <p:nvPr/>
              </p:nvSpPr>
              <p:spPr>
                <a:xfrm rot="11700000">
                  <a:off x="2066441" y="4710529"/>
                  <a:ext cx="223297" cy="515731"/>
                </a:xfrm>
                <a:prstGeom prst="moon">
                  <a:avLst>
                    <a:gd name="adj" fmla="val 48118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464E62E6-8ED7-4BBD-A9CF-ECE320990018}"/>
                    </a:ext>
                  </a:extLst>
                </p:cNvPr>
                <p:cNvSpPr/>
                <p:nvPr/>
              </p:nvSpPr>
              <p:spPr>
                <a:xfrm rot="1031020">
                  <a:off x="1199383" y="4585424"/>
                  <a:ext cx="424630" cy="183360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1F94A4F4-98D5-421D-B185-6CC5FB239338}"/>
                    </a:ext>
                  </a:extLst>
                </p:cNvPr>
                <p:cNvSpPr/>
                <p:nvPr/>
              </p:nvSpPr>
              <p:spPr>
                <a:xfrm>
                  <a:off x="1510653" y="440415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95FFE7A9-3309-4B5E-BC83-D89FDC10C038}"/>
                    </a:ext>
                  </a:extLst>
                </p:cNvPr>
                <p:cNvSpPr/>
                <p:nvPr/>
              </p:nvSpPr>
              <p:spPr>
                <a:xfrm>
                  <a:off x="1545002" y="446246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F91817FA-9817-45C0-A3EB-FCA5CEAE2F19}"/>
                    </a:ext>
                  </a:extLst>
                </p:cNvPr>
                <p:cNvSpPr/>
                <p:nvPr/>
              </p:nvSpPr>
              <p:spPr>
                <a:xfrm>
                  <a:off x="1824039" y="4385323"/>
                  <a:ext cx="3678390" cy="422663"/>
                </a:xfrm>
                <a:custGeom>
                  <a:avLst/>
                  <a:gdLst>
                    <a:gd name="connsiteX0" fmla="*/ 3582628 w 3678390"/>
                    <a:gd name="connsiteY0" fmla="*/ 357060 h 422663"/>
                    <a:gd name="connsiteX1" fmla="*/ 3678360 w 3678390"/>
                    <a:gd name="connsiteY1" fmla="*/ 396833 h 422663"/>
                    <a:gd name="connsiteX2" fmla="*/ 3577751 w 3678390"/>
                    <a:gd name="connsiteY2" fmla="*/ 421823 h 422663"/>
                    <a:gd name="connsiteX3" fmla="*/ 3482018 w 3678390"/>
                    <a:gd name="connsiteY3" fmla="*/ 382049 h 422663"/>
                    <a:gd name="connsiteX4" fmla="*/ 3582628 w 3678390"/>
                    <a:gd name="connsiteY4" fmla="*/ 357060 h 422663"/>
                    <a:gd name="connsiteX5" fmla="*/ 3342120 w 3678390"/>
                    <a:gd name="connsiteY5" fmla="*/ 349915 h 422663"/>
                    <a:gd name="connsiteX6" fmla="*/ 3437853 w 3678390"/>
                    <a:gd name="connsiteY6" fmla="*/ 389688 h 422663"/>
                    <a:gd name="connsiteX7" fmla="*/ 3337243 w 3678390"/>
                    <a:gd name="connsiteY7" fmla="*/ 414678 h 422663"/>
                    <a:gd name="connsiteX8" fmla="*/ 3241511 w 3678390"/>
                    <a:gd name="connsiteY8" fmla="*/ 374904 h 422663"/>
                    <a:gd name="connsiteX9" fmla="*/ 3342120 w 3678390"/>
                    <a:gd name="connsiteY9" fmla="*/ 349915 h 422663"/>
                    <a:gd name="connsiteX10" fmla="*/ 3082566 w 3678390"/>
                    <a:gd name="connsiteY10" fmla="*/ 328483 h 422663"/>
                    <a:gd name="connsiteX11" fmla="*/ 3178299 w 3678390"/>
                    <a:gd name="connsiteY11" fmla="*/ 368256 h 422663"/>
                    <a:gd name="connsiteX12" fmla="*/ 3077689 w 3678390"/>
                    <a:gd name="connsiteY12" fmla="*/ 393246 h 422663"/>
                    <a:gd name="connsiteX13" fmla="*/ 2981957 w 3678390"/>
                    <a:gd name="connsiteY13" fmla="*/ 353472 h 422663"/>
                    <a:gd name="connsiteX14" fmla="*/ 3082566 w 3678390"/>
                    <a:gd name="connsiteY14" fmla="*/ 328483 h 422663"/>
                    <a:gd name="connsiteX15" fmla="*/ 2791878 w 3678390"/>
                    <a:gd name="connsiteY15" fmla="*/ 286622 h 422663"/>
                    <a:gd name="connsiteX16" fmla="*/ 2895866 w 3678390"/>
                    <a:gd name="connsiteY16" fmla="*/ 331940 h 422663"/>
                    <a:gd name="connsiteX17" fmla="*/ 2786264 w 3678390"/>
                    <a:gd name="connsiteY17" fmla="*/ 361175 h 422663"/>
                    <a:gd name="connsiteX18" fmla="*/ 2682275 w 3678390"/>
                    <a:gd name="connsiteY18" fmla="*/ 315857 h 422663"/>
                    <a:gd name="connsiteX19" fmla="*/ 2791878 w 3678390"/>
                    <a:gd name="connsiteY19" fmla="*/ 286622 h 422663"/>
                    <a:gd name="connsiteX20" fmla="*/ 3520512 w 3678390"/>
                    <a:gd name="connsiteY20" fmla="*/ 280806 h 422663"/>
                    <a:gd name="connsiteX21" fmla="*/ 3572586 w 3678390"/>
                    <a:gd name="connsiteY21" fmla="*/ 303666 h 422663"/>
                    <a:gd name="connsiteX22" fmla="*/ 3520512 w 3678390"/>
                    <a:gd name="connsiteY22" fmla="*/ 326526 h 422663"/>
                    <a:gd name="connsiteX23" fmla="*/ 3468438 w 3678390"/>
                    <a:gd name="connsiteY23" fmla="*/ 303666 h 422663"/>
                    <a:gd name="connsiteX24" fmla="*/ 3520512 w 3678390"/>
                    <a:gd name="connsiteY24" fmla="*/ 280806 h 422663"/>
                    <a:gd name="connsiteX25" fmla="*/ 3363349 w 3678390"/>
                    <a:gd name="connsiteY25" fmla="*/ 273663 h 422663"/>
                    <a:gd name="connsiteX26" fmla="*/ 3415423 w 3678390"/>
                    <a:gd name="connsiteY26" fmla="*/ 296523 h 422663"/>
                    <a:gd name="connsiteX27" fmla="*/ 3363349 w 3678390"/>
                    <a:gd name="connsiteY27" fmla="*/ 319383 h 422663"/>
                    <a:gd name="connsiteX28" fmla="*/ 3311275 w 3678390"/>
                    <a:gd name="connsiteY28" fmla="*/ 296523 h 422663"/>
                    <a:gd name="connsiteX29" fmla="*/ 3363349 w 3678390"/>
                    <a:gd name="connsiteY29" fmla="*/ 273663 h 422663"/>
                    <a:gd name="connsiteX30" fmla="*/ 3196662 w 3678390"/>
                    <a:gd name="connsiteY30" fmla="*/ 266520 h 422663"/>
                    <a:gd name="connsiteX31" fmla="*/ 3248736 w 3678390"/>
                    <a:gd name="connsiteY31" fmla="*/ 289380 h 422663"/>
                    <a:gd name="connsiteX32" fmla="*/ 3196662 w 3678390"/>
                    <a:gd name="connsiteY32" fmla="*/ 312240 h 422663"/>
                    <a:gd name="connsiteX33" fmla="*/ 3144588 w 3678390"/>
                    <a:gd name="connsiteY33" fmla="*/ 289380 h 422663"/>
                    <a:gd name="connsiteX34" fmla="*/ 3196662 w 3678390"/>
                    <a:gd name="connsiteY34" fmla="*/ 266520 h 422663"/>
                    <a:gd name="connsiteX35" fmla="*/ 2416918 w 3678390"/>
                    <a:gd name="connsiteY35" fmla="*/ 247533 h 422663"/>
                    <a:gd name="connsiteX36" fmla="*/ 2468023 w 3678390"/>
                    <a:gd name="connsiteY36" fmla="*/ 247779 h 422663"/>
                    <a:gd name="connsiteX37" fmla="*/ 2595190 w 3678390"/>
                    <a:gd name="connsiteY37" fmla="*/ 303198 h 422663"/>
                    <a:gd name="connsiteX38" fmla="*/ 2461158 w 3678390"/>
                    <a:gd name="connsiteY38" fmla="*/ 338949 h 422663"/>
                    <a:gd name="connsiteX39" fmla="*/ 2333992 w 3678390"/>
                    <a:gd name="connsiteY39" fmla="*/ 283530 h 422663"/>
                    <a:gd name="connsiteX40" fmla="*/ 2416918 w 3678390"/>
                    <a:gd name="connsiteY40" fmla="*/ 247533 h 422663"/>
                    <a:gd name="connsiteX41" fmla="*/ 3034737 w 3678390"/>
                    <a:gd name="connsiteY41" fmla="*/ 237945 h 422663"/>
                    <a:gd name="connsiteX42" fmla="*/ 3086811 w 3678390"/>
                    <a:gd name="connsiteY42" fmla="*/ 260805 h 422663"/>
                    <a:gd name="connsiteX43" fmla="*/ 3034737 w 3678390"/>
                    <a:gd name="connsiteY43" fmla="*/ 283665 h 422663"/>
                    <a:gd name="connsiteX44" fmla="*/ 2982663 w 3678390"/>
                    <a:gd name="connsiteY44" fmla="*/ 260805 h 422663"/>
                    <a:gd name="connsiteX45" fmla="*/ 3034737 w 3678390"/>
                    <a:gd name="connsiteY45" fmla="*/ 237945 h 422663"/>
                    <a:gd name="connsiteX46" fmla="*/ 2840880 w 3678390"/>
                    <a:gd name="connsiteY46" fmla="*/ 220127 h 422663"/>
                    <a:gd name="connsiteX47" fmla="*/ 2882711 w 3678390"/>
                    <a:gd name="connsiteY47" fmla="*/ 220609 h 422663"/>
                    <a:gd name="connsiteX48" fmla="*/ 2936328 w 3678390"/>
                    <a:gd name="connsiteY48" fmla="*/ 253142 h 422663"/>
                    <a:gd name="connsiteX49" fmla="*/ 2874874 w 3678390"/>
                    <a:gd name="connsiteY49" fmla="*/ 265652 h 422663"/>
                    <a:gd name="connsiteX50" fmla="*/ 2821257 w 3678390"/>
                    <a:gd name="connsiteY50" fmla="*/ 233120 h 422663"/>
                    <a:gd name="connsiteX51" fmla="*/ 2840880 w 3678390"/>
                    <a:gd name="connsiteY51" fmla="*/ 220127 h 422663"/>
                    <a:gd name="connsiteX52" fmla="*/ 2050208 w 3678390"/>
                    <a:gd name="connsiteY52" fmla="*/ 199908 h 422663"/>
                    <a:gd name="connsiteX53" fmla="*/ 2101312 w 3678390"/>
                    <a:gd name="connsiteY53" fmla="*/ 200154 h 422663"/>
                    <a:gd name="connsiteX54" fmla="*/ 2228479 w 3678390"/>
                    <a:gd name="connsiteY54" fmla="*/ 255573 h 422663"/>
                    <a:gd name="connsiteX55" fmla="*/ 2094447 w 3678390"/>
                    <a:gd name="connsiteY55" fmla="*/ 291324 h 422663"/>
                    <a:gd name="connsiteX56" fmla="*/ 1967281 w 3678390"/>
                    <a:gd name="connsiteY56" fmla="*/ 235905 h 422663"/>
                    <a:gd name="connsiteX57" fmla="*/ 2050208 w 3678390"/>
                    <a:gd name="connsiteY57" fmla="*/ 199908 h 422663"/>
                    <a:gd name="connsiteX58" fmla="*/ 2659904 w 3678390"/>
                    <a:gd name="connsiteY58" fmla="*/ 191552 h 422663"/>
                    <a:gd name="connsiteX59" fmla="*/ 2701735 w 3678390"/>
                    <a:gd name="connsiteY59" fmla="*/ 192034 h 422663"/>
                    <a:gd name="connsiteX60" fmla="*/ 2755352 w 3678390"/>
                    <a:gd name="connsiteY60" fmla="*/ 224567 h 422663"/>
                    <a:gd name="connsiteX61" fmla="*/ 2693898 w 3678390"/>
                    <a:gd name="connsiteY61" fmla="*/ 237077 h 422663"/>
                    <a:gd name="connsiteX62" fmla="*/ 2640281 w 3678390"/>
                    <a:gd name="connsiteY62" fmla="*/ 204545 h 422663"/>
                    <a:gd name="connsiteX63" fmla="*/ 2659904 w 3678390"/>
                    <a:gd name="connsiteY63" fmla="*/ 191552 h 422663"/>
                    <a:gd name="connsiteX64" fmla="*/ 2488454 w 3678390"/>
                    <a:gd name="connsiteY64" fmla="*/ 162977 h 422663"/>
                    <a:gd name="connsiteX65" fmla="*/ 2530285 w 3678390"/>
                    <a:gd name="connsiteY65" fmla="*/ 163459 h 422663"/>
                    <a:gd name="connsiteX66" fmla="*/ 2583902 w 3678390"/>
                    <a:gd name="connsiteY66" fmla="*/ 195992 h 422663"/>
                    <a:gd name="connsiteX67" fmla="*/ 2522448 w 3678390"/>
                    <a:gd name="connsiteY67" fmla="*/ 208502 h 422663"/>
                    <a:gd name="connsiteX68" fmla="*/ 2468831 w 3678390"/>
                    <a:gd name="connsiteY68" fmla="*/ 175970 h 422663"/>
                    <a:gd name="connsiteX69" fmla="*/ 2488454 w 3678390"/>
                    <a:gd name="connsiteY69" fmla="*/ 162977 h 422663"/>
                    <a:gd name="connsiteX70" fmla="*/ 1697784 w 3678390"/>
                    <a:gd name="connsiteY70" fmla="*/ 157045 h 422663"/>
                    <a:gd name="connsiteX71" fmla="*/ 1748888 w 3678390"/>
                    <a:gd name="connsiteY71" fmla="*/ 157291 h 422663"/>
                    <a:gd name="connsiteX72" fmla="*/ 1876055 w 3678390"/>
                    <a:gd name="connsiteY72" fmla="*/ 212710 h 422663"/>
                    <a:gd name="connsiteX73" fmla="*/ 1742023 w 3678390"/>
                    <a:gd name="connsiteY73" fmla="*/ 248461 h 422663"/>
                    <a:gd name="connsiteX74" fmla="*/ 1614857 w 3678390"/>
                    <a:gd name="connsiteY74" fmla="*/ 193042 h 422663"/>
                    <a:gd name="connsiteX75" fmla="*/ 1697784 w 3678390"/>
                    <a:gd name="connsiteY75" fmla="*/ 157045 h 422663"/>
                    <a:gd name="connsiteX76" fmla="*/ 2314622 w 3678390"/>
                    <a:gd name="connsiteY76" fmla="*/ 134402 h 422663"/>
                    <a:gd name="connsiteX77" fmla="*/ 2356453 w 3678390"/>
                    <a:gd name="connsiteY77" fmla="*/ 134884 h 422663"/>
                    <a:gd name="connsiteX78" fmla="*/ 2410070 w 3678390"/>
                    <a:gd name="connsiteY78" fmla="*/ 167417 h 422663"/>
                    <a:gd name="connsiteX79" fmla="*/ 2348616 w 3678390"/>
                    <a:gd name="connsiteY79" fmla="*/ 179927 h 422663"/>
                    <a:gd name="connsiteX80" fmla="*/ 2294999 w 3678390"/>
                    <a:gd name="connsiteY80" fmla="*/ 147395 h 422663"/>
                    <a:gd name="connsiteX81" fmla="*/ 2314622 w 3678390"/>
                    <a:gd name="connsiteY81" fmla="*/ 134402 h 422663"/>
                    <a:gd name="connsiteX82" fmla="*/ 1016793 w 3678390"/>
                    <a:gd name="connsiteY82" fmla="*/ 133350 h 422663"/>
                    <a:gd name="connsiteX83" fmla="*/ 1162049 w 3678390"/>
                    <a:gd name="connsiteY83" fmla="*/ 181445 h 422663"/>
                    <a:gd name="connsiteX84" fmla="*/ 1016793 w 3678390"/>
                    <a:gd name="connsiteY84" fmla="*/ 229540 h 422663"/>
                    <a:gd name="connsiteX85" fmla="*/ 871537 w 3678390"/>
                    <a:gd name="connsiteY85" fmla="*/ 181445 h 422663"/>
                    <a:gd name="connsiteX86" fmla="*/ 1016793 w 3678390"/>
                    <a:gd name="connsiteY86" fmla="*/ 133350 h 422663"/>
                    <a:gd name="connsiteX87" fmla="*/ 631030 w 3678390"/>
                    <a:gd name="connsiteY87" fmla="*/ 133350 h 422663"/>
                    <a:gd name="connsiteX88" fmla="*/ 776286 w 3678390"/>
                    <a:gd name="connsiteY88" fmla="*/ 181445 h 422663"/>
                    <a:gd name="connsiteX89" fmla="*/ 631030 w 3678390"/>
                    <a:gd name="connsiteY89" fmla="*/ 229540 h 422663"/>
                    <a:gd name="connsiteX90" fmla="*/ 485774 w 3678390"/>
                    <a:gd name="connsiteY90" fmla="*/ 181445 h 422663"/>
                    <a:gd name="connsiteX91" fmla="*/ 631030 w 3678390"/>
                    <a:gd name="connsiteY91" fmla="*/ 133350 h 422663"/>
                    <a:gd name="connsiteX92" fmla="*/ 278605 w 3678390"/>
                    <a:gd name="connsiteY92" fmla="*/ 133350 h 422663"/>
                    <a:gd name="connsiteX93" fmla="*/ 423861 w 3678390"/>
                    <a:gd name="connsiteY93" fmla="*/ 181445 h 422663"/>
                    <a:gd name="connsiteX94" fmla="*/ 278605 w 3678390"/>
                    <a:gd name="connsiteY94" fmla="*/ 229540 h 422663"/>
                    <a:gd name="connsiteX95" fmla="*/ 133349 w 3678390"/>
                    <a:gd name="connsiteY95" fmla="*/ 181445 h 422663"/>
                    <a:gd name="connsiteX96" fmla="*/ 278605 w 3678390"/>
                    <a:gd name="connsiteY96" fmla="*/ 133350 h 422663"/>
                    <a:gd name="connsiteX97" fmla="*/ 1402556 w 3678390"/>
                    <a:gd name="connsiteY97" fmla="*/ 109537 h 422663"/>
                    <a:gd name="connsiteX98" fmla="*/ 1533525 w 3678390"/>
                    <a:gd name="connsiteY98" fmla="*/ 155251 h 422663"/>
                    <a:gd name="connsiteX99" fmla="*/ 1402556 w 3678390"/>
                    <a:gd name="connsiteY99" fmla="*/ 200965 h 422663"/>
                    <a:gd name="connsiteX100" fmla="*/ 1271587 w 3678390"/>
                    <a:gd name="connsiteY100" fmla="*/ 155251 h 422663"/>
                    <a:gd name="connsiteX101" fmla="*/ 1402556 w 3678390"/>
                    <a:gd name="connsiteY101" fmla="*/ 109537 h 422663"/>
                    <a:gd name="connsiteX102" fmla="*/ 2068326 w 3678390"/>
                    <a:gd name="connsiteY102" fmla="*/ 86419 h 422663"/>
                    <a:gd name="connsiteX103" fmla="*/ 2126853 w 3678390"/>
                    <a:gd name="connsiteY103" fmla="*/ 86466 h 422663"/>
                    <a:gd name="connsiteX104" fmla="*/ 2201356 w 3678390"/>
                    <a:gd name="connsiteY104" fmla="*/ 134037 h 422663"/>
                    <a:gd name="connsiteX105" fmla="*/ 2115163 w 3678390"/>
                    <a:gd name="connsiteY105" fmla="*/ 153647 h 422663"/>
                    <a:gd name="connsiteX106" fmla="*/ 2040660 w 3678390"/>
                    <a:gd name="connsiteY106" fmla="*/ 106076 h 422663"/>
                    <a:gd name="connsiteX107" fmla="*/ 2068326 w 3678390"/>
                    <a:gd name="connsiteY107" fmla="*/ 86419 h 422663"/>
                    <a:gd name="connsiteX108" fmla="*/ 1782070 w 3678390"/>
                    <a:gd name="connsiteY108" fmla="*/ 46486 h 422663"/>
                    <a:gd name="connsiteX109" fmla="*/ 1863156 w 3678390"/>
                    <a:gd name="connsiteY109" fmla="*/ 49098 h 422663"/>
                    <a:gd name="connsiteX110" fmla="*/ 1968453 w 3678390"/>
                    <a:gd name="connsiteY110" fmla="*/ 106672 h 422663"/>
                    <a:gd name="connsiteX111" fmla="*/ 1849898 w 3678390"/>
                    <a:gd name="connsiteY111" fmla="*/ 125295 h 422663"/>
                    <a:gd name="connsiteX112" fmla="*/ 1744600 w 3678390"/>
                    <a:gd name="connsiteY112" fmla="*/ 67722 h 422663"/>
                    <a:gd name="connsiteX113" fmla="*/ 1782070 w 3678390"/>
                    <a:gd name="connsiteY113" fmla="*/ 46486 h 422663"/>
                    <a:gd name="connsiteX114" fmla="*/ 1549868 w 3678390"/>
                    <a:gd name="connsiteY114" fmla="*/ 20061 h 422663"/>
                    <a:gd name="connsiteX115" fmla="*/ 1660252 w 3678390"/>
                    <a:gd name="connsiteY115" fmla="*/ 67153 h 422663"/>
                    <a:gd name="connsiteX116" fmla="*/ 1544061 w 3678390"/>
                    <a:gd name="connsiteY116" fmla="*/ 97185 h 422663"/>
                    <a:gd name="connsiteX117" fmla="*/ 1433678 w 3678390"/>
                    <a:gd name="connsiteY117" fmla="*/ 50092 h 422663"/>
                    <a:gd name="connsiteX118" fmla="*/ 1549868 w 3678390"/>
                    <a:gd name="connsiteY118" fmla="*/ 20061 h 422663"/>
                    <a:gd name="connsiteX119" fmla="*/ 130969 w 3678390"/>
                    <a:gd name="connsiteY119" fmla="*/ 14287 h 422663"/>
                    <a:gd name="connsiteX120" fmla="*/ 261938 w 3678390"/>
                    <a:gd name="connsiteY120" fmla="*/ 57620 h 422663"/>
                    <a:gd name="connsiteX121" fmla="*/ 130969 w 3678390"/>
                    <a:gd name="connsiteY121" fmla="*/ 100953 h 422663"/>
                    <a:gd name="connsiteX122" fmla="*/ 0 w 3678390"/>
                    <a:gd name="connsiteY122" fmla="*/ 57620 h 422663"/>
                    <a:gd name="connsiteX123" fmla="*/ 130969 w 3678390"/>
                    <a:gd name="connsiteY123" fmla="*/ 14287 h 422663"/>
                    <a:gd name="connsiteX124" fmla="*/ 1212056 w 3678390"/>
                    <a:gd name="connsiteY124" fmla="*/ 0 h 422663"/>
                    <a:gd name="connsiteX125" fmla="*/ 1343025 w 3678390"/>
                    <a:gd name="connsiteY125" fmla="*/ 45714 h 422663"/>
                    <a:gd name="connsiteX126" fmla="*/ 1212056 w 3678390"/>
                    <a:gd name="connsiteY126" fmla="*/ 91428 h 422663"/>
                    <a:gd name="connsiteX127" fmla="*/ 1081087 w 3678390"/>
                    <a:gd name="connsiteY127" fmla="*/ 45714 h 422663"/>
                    <a:gd name="connsiteX128" fmla="*/ 1212056 w 3678390"/>
                    <a:gd name="connsiteY128" fmla="*/ 0 h 422663"/>
                    <a:gd name="connsiteX129" fmla="*/ 840580 w 3678390"/>
                    <a:gd name="connsiteY129" fmla="*/ 0 h 422663"/>
                    <a:gd name="connsiteX130" fmla="*/ 985836 w 3678390"/>
                    <a:gd name="connsiteY130" fmla="*/ 48095 h 422663"/>
                    <a:gd name="connsiteX131" fmla="*/ 840580 w 3678390"/>
                    <a:gd name="connsiteY131" fmla="*/ 96190 h 422663"/>
                    <a:gd name="connsiteX132" fmla="*/ 695324 w 3678390"/>
                    <a:gd name="connsiteY132" fmla="*/ 48095 h 422663"/>
                    <a:gd name="connsiteX133" fmla="*/ 840580 w 3678390"/>
                    <a:gd name="connsiteY133" fmla="*/ 0 h 422663"/>
                    <a:gd name="connsiteX134" fmla="*/ 450056 w 3678390"/>
                    <a:gd name="connsiteY134" fmla="*/ 0 h 422663"/>
                    <a:gd name="connsiteX135" fmla="*/ 581025 w 3678390"/>
                    <a:gd name="connsiteY135" fmla="*/ 43333 h 422663"/>
                    <a:gd name="connsiteX136" fmla="*/ 450056 w 3678390"/>
                    <a:gd name="connsiteY136" fmla="*/ 86666 h 422663"/>
                    <a:gd name="connsiteX137" fmla="*/ 319087 w 3678390"/>
                    <a:gd name="connsiteY137" fmla="*/ 43333 h 422663"/>
                    <a:gd name="connsiteX138" fmla="*/ 450056 w 3678390"/>
                    <a:gd name="connsiteY138" fmla="*/ 0 h 422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</a:cxnLst>
                  <a:rect l="l" t="t" r="r" b="b"/>
                  <a:pathLst>
                    <a:path w="3678390" h="422663">
                      <a:moveTo>
                        <a:pt x="3582628" y="357060"/>
                      </a:moveTo>
                      <a:cubicBezTo>
                        <a:pt x="3636846" y="361142"/>
                        <a:pt x="3679707" y="378950"/>
                        <a:pt x="3678360" y="396833"/>
                      </a:cubicBezTo>
                      <a:cubicBezTo>
                        <a:pt x="3677014" y="414717"/>
                        <a:pt x="3631969" y="425905"/>
                        <a:pt x="3577751" y="421823"/>
                      </a:cubicBezTo>
                      <a:cubicBezTo>
                        <a:pt x="3523532" y="417740"/>
                        <a:pt x="3480672" y="399932"/>
                        <a:pt x="3482018" y="382049"/>
                      </a:cubicBezTo>
                      <a:cubicBezTo>
                        <a:pt x="3483365" y="364166"/>
                        <a:pt x="3528409" y="352977"/>
                        <a:pt x="3582628" y="357060"/>
                      </a:cubicBezTo>
                      <a:close/>
                      <a:moveTo>
                        <a:pt x="3342120" y="349915"/>
                      </a:moveTo>
                      <a:cubicBezTo>
                        <a:pt x="3396339" y="353997"/>
                        <a:pt x="3439199" y="371805"/>
                        <a:pt x="3437853" y="389688"/>
                      </a:cubicBezTo>
                      <a:cubicBezTo>
                        <a:pt x="3436506" y="407572"/>
                        <a:pt x="3391462" y="418760"/>
                        <a:pt x="3337243" y="414678"/>
                      </a:cubicBezTo>
                      <a:cubicBezTo>
                        <a:pt x="3283025" y="410595"/>
                        <a:pt x="3240164" y="392787"/>
                        <a:pt x="3241511" y="374904"/>
                      </a:cubicBezTo>
                      <a:cubicBezTo>
                        <a:pt x="3242857" y="357021"/>
                        <a:pt x="3287902" y="345832"/>
                        <a:pt x="3342120" y="349915"/>
                      </a:cubicBezTo>
                      <a:close/>
                      <a:moveTo>
                        <a:pt x="3082566" y="328483"/>
                      </a:moveTo>
                      <a:cubicBezTo>
                        <a:pt x="3136785" y="332565"/>
                        <a:pt x="3179645" y="350373"/>
                        <a:pt x="3178299" y="368256"/>
                      </a:cubicBezTo>
                      <a:cubicBezTo>
                        <a:pt x="3176952" y="386140"/>
                        <a:pt x="3131908" y="397328"/>
                        <a:pt x="3077689" y="393246"/>
                      </a:cubicBezTo>
                      <a:cubicBezTo>
                        <a:pt x="3023471" y="389163"/>
                        <a:pt x="2980610" y="371355"/>
                        <a:pt x="2981957" y="353472"/>
                      </a:cubicBezTo>
                      <a:cubicBezTo>
                        <a:pt x="2983303" y="335589"/>
                        <a:pt x="3028348" y="324400"/>
                        <a:pt x="3082566" y="328483"/>
                      </a:cubicBezTo>
                      <a:close/>
                      <a:moveTo>
                        <a:pt x="2791878" y="286622"/>
                      </a:moveTo>
                      <a:cubicBezTo>
                        <a:pt x="2850860" y="291063"/>
                        <a:pt x="2897417" y="311352"/>
                        <a:pt x="2895866" y="331940"/>
                      </a:cubicBezTo>
                      <a:cubicBezTo>
                        <a:pt x="2894316" y="352528"/>
                        <a:pt x="2845246" y="365616"/>
                        <a:pt x="2786264" y="361175"/>
                      </a:cubicBezTo>
                      <a:cubicBezTo>
                        <a:pt x="2727282" y="356733"/>
                        <a:pt x="2680725" y="336444"/>
                        <a:pt x="2682275" y="315857"/>
                      </a:cubicBezTo>
                      <a:cubicBezTo>
                        <a:pt x="2683825" y="295269"/>
                        <a:pt x="2732896" y="282181"/>
                        <a:pt x="2791878" y="286622"/>
                      </a:cubicBezTo>
                      <a:close/>
                      <a:moveTo>
                        <a:pt x="3520512" y="280806"/>
                      </a:moveTo>
                      <a:cubicBezTo>
                        <a:pt x="3549272" y="280806"/>
                        <a:pt x="3572586" y="291041"/>
                        <a:pt x="3572586" y="303666"/>
                      </a:cubicBezTo>
                      <a:cubicBezTo>
                        <a:pt x="3572586" y="316291"/>
                        <a:pt x="3549272" y="326526"/>
                        <a:pt x="3520512" y="326526"/>
                      </a:cubicBezTo>
                      <a:cubicBezTo>
                        <a:pt x="3491752" y="326526"/>
                        <a:pt x="3468438" y="316291"/>
                        <a:pt x="3468438" y="303666"/>
                      </a:cubicBezTo>
                      <a:cubicBezTo>
                        <a:pt x="3468438" y="291041"/>
                        <a:pt x="3491752" y="280806"/>
                        <a:pt x="3520512" y="280806"/>
                      </a:cubicBezTo>
                      <a:close/>
                      <a:moveTo>
                        <a:pt x="3363349" y="273663"/>
                      </a:moveTo>
                      <a:cubicBezTo>
                        <a:pt x="3392109" y="273663"/>
                        <a:pt x="3415423" y="283898"/>
                        <a:pt x="3415423" y="296523"/>
                      </a:cubicBezTo>
                      <a:cubicBezTo>
                        <a:pt x="3415423" y="309148"/>
                        <a:pt x="3392109" y="319383"/>
                        <a:pt x="3363349" y="319383"/>
                      </a:cubicBezTo>
                      <a:cubicBezTo>
                        <a:pt x="3334589" y="319383"/>
                        <a:pt x="3311275" y="309148"/>
                        <a:pt x="3311275" y="296523"/>
                      </a:cubicBezTo>
                      <a:cubicBezTo>
                        <a:pt x="3311275" y="283898"/>
                        <a:pt x="3334589" y="273663"/>
                        <a:pt x="3363349" y="273663"/>
                      </a:cubicBezTo>
                      <a:close/>
                      <a:moveTo>
                        <a:pt x="3196662" y="266520"/>
                      </a:moveTo>
                      <a:cubicBezTo>
                        <a:pt x="3225422" y="266520"/>
                        <a:pt x="3248736" y="276755"/>
                        <a:pt x="3248736" y="289380"/>
                      </a:cubicBezTo>
                      <a:cubicBezTo>
                        <a:pt x="3248736" y="302005"/>
                        <a:pt x="3225422" y="312240"/>
                        <a:pt x="3196662" y="312240"/>
                      </a:cubicBezTo>
                      <a:cubicBezTo>
                        <a:pt x="3167902" y="312240"/>
                        <a:pt x="3144588" y="302005"/>
                        <a:pt x="3144588" y="289380"/>
                      </a:cubicBezTo>
                      <a:cubicBezTo>
                        <a:pt x="3144588" y="276755"/>
                        <a:pt x="3167902" y="266520"/>
                        <a:pt x="3196662" y="266520"/>
                      </a:cubicBezTo>
                      <a:close/>
                      <a:moveTo>
                        <a:pt x="2416918" y="247533"/>
                      </a:moveTo>
                      <a:cubicBezTo>
                        <a:pt x="2432717" y="246403"/>
                        <a:pt x="2449991" y="246421"/>
                        <a:pt x="2468023" y="247779"/>
                      </a:cubicBezTo>
                      <a:cubicBezTo>
                        <a:pt x="2540151" y="253210"/>
                        <a:pt x="2597086" y="278022"/>
                        <a:pt x="2595190" y="303198"/>
                      </a:cubicBezTo>
                      <a:cubicBezTo>
                        <a:pt x="2593294" y="328374"/>
                        <a:pt x="2533286" y="344380"/>
                        <a:pt x="2461158" y="338949"/>
                      </a:cubicBezTo>
                      <a:cubicBezTo>
                        <a:pt x="2389030" y="333518"/>
                        <a:pt x="2332096" y="308706"/>
                        <a:pt x="2333992" y="283530"/>
                      </a:cubicBezTo>
                      <a:cubicBezTo>
                        <a:pt x="2335413" y="264648"/>
                        <a:pt x="2369523" y="250924"/>
                        <a:pt x="2416918" y="247533"/>
                      </a:cubicBezTo>
                      <a:close/>
                      <a:moveTo>
                        <a:pt x="3034737" y="237945"/>
                      </a:moveTo>
                      <a:cubicBezTo>
                        <a:pt x="3063497" y="237945"/>
                        <a:pt x="3086811" y="248180"/>
                        <a:pt x="3086811" y="260805"/>
                      </a:cubicBezTo>
                      <a:cubicBezTo>
                        <a:pt x="3086811" y="273430"/>
                        <a:pt x="3063497" y="283665"/>
                        <a:pt x="3034737" y="283665"/>
                      </a:cubicBezTo>
                      <a:cubicBezTo>
                        <a:pt x="3005977" y="283665"/>
                        <a:pt x="2982663" y="273430"/>
                        <a:pt x="2982663" y="260805"/>
                      </a:cubicBezTo>
                      <a:cubicBezTo>
                        <a:pt x="2982663" y="248180"/>
                        <a:pt x="3005977" y="237945"/>
                        <a:pt x="3034737" y="237945"/>
                      </a:cubicBezTo>
                      <a:close/>
                      <a:moveTo>
                        <a:pt x="2840880" y="220127"/>
                      </a:moveTo>
                      <a:cubicBezTo>
                        <a:pt x="2852001" y="217863"/>
                        <a:pt x="2866824" y="217845"/>
                        <a:pt x="2882711" y="220609"/>
                      </a:cubicBezTo>
                      <a:cubicBezTo>
                        <a:pt x="2914487" y="226138"/>
                        <a:pt x="2938492" y="240704"/>
                        <a:pt x="2936328" y="253142"/>
                      </a:cubicBezTo>
                      <a:cubicBezTo>
                        <a:pt x="2934164" y="265580"/>
                        <a:pt x="2906650" y="271181"/>
                        <a:pt x="2874874" y="265652"/>
                      </a:cubicBezTo>
                      <a:cubicBezTo>
                        <a:pt x="2843098" y="260124"/>
                        <a:pt x="2819093" y="245558"/>
                        <a:pt x="2821257" y="233120"/>
                      </a:cubicBezTo>
                      <a:cubicBezTo>
                        <a:pt x="2822339" y="226901"/>
                        <a:pt x="2829759" y="222391"/>
                        <a:pt x="2840880" y="220127"/>
                      </a:cubicBezTo>
                      <a:close/>
                      <a:moveTo>
                        <a:pt x="2050208" y="199908"/>
                      </a:moveTo>
                      <a:cubicBezTo>
                        <a:pt x="2066006" y="198778"/>
                        <a:pt x="2083280" y="198796"/>
                        <a:pt x="2101312" y="200154"/>
                      </a:cubicBezTo>
                      <a:cubicBezTo>
                        <a:pt x="2173440" y="205585"/>
                        <a:pt x="2230375" y="230397"/>
                        <a:pt x="2228479" y="255573"/>
                      </a:cubicBezTo>
                      <a:cubicBezTo>
                        <a:pt x="2226583" y="280748"/>
                        <a:pt x="2166575" y="296755"/>
                        <a:pt x="2094447" y="291324"/>
                      </a:cubicBezTo>
                      <a:cubicBezTo>
                        <a:pt x="2022320" y="285893"/>
                        <a:pt x="1965385" y="261081"/>
                        <a:pt x="1967281" y="235905"/>
                      </a:cubicBezTo>
                      <a:cubicBezTo>
                        <a:pt x="1968702" y="217023"/>
                        <a:pt x="2002813" y="203299"/>
                        <a:pt x="2050208" y="199908"/>
                      </a:cubicBezTo>
                      <a:close/>
                      <a:moveTo>
                        <a:pt x="2659904" y="191552"/>
                      </a:moveTo>
                      <a:cubicBezTo>
                        <a:pt x="2671025" y="189288"/>
                        <a:pt x="2685848" y="189270"/>
                        <a:pt x="2701735" y="192034"/>
                      </a:cubicBezTo>
                      <a:cubicBezTo>
                        <a:pt x="2733511" y="197563"/>
                        <a:pt x="2757516" y="212129"/>
                        <a:pt x="2755352" y="224567"/>
                      </a:cubicBezTo>
                      <a:cubicBezTo>
                        <a:pt x="2753188" y="237005"/>
                        <a:pt x="2725674" y="242606"/>
                        <a:pt x="2693898" y="237077"/>
                      </a:cubicBezTo>
                      <a:cubicBezTo>
                        <a:pt x="2662122" y="231549"/>
                        <a:pt x="2638117" y="216983"/>
                        <a:pt x="2640281" y="204545"/>
                      </a:cubicBezTo>
                      <a:cubicBezTo>
                        <a:pt x="2641363" y="198326"/>
                        <a:pt x="2648783" y="193816"/>
                        <a:pt x="2659904" y="191552"/>
                      </a:cubicBezTo>
                      <a:close/>
                      <a:moveTo>
                        <a:pt x="2488454" y="162977"/>
                      </a:moveTo>
                      <a:cubicBezTo>
                        <a:pt x="2499575" y="160713"/>
                        <a:pt x="2514398" y="160695"/>
                        <a:pt x="2530285" y="163459"/>
                      </a:cubicBezTo>
                      <a:cubicBezTo>
                        <a:pt x="2562061" y="168988"/>
                        <a:pt x="2586066" y="183554"/>
                        <a:pt x="2583902" y="195992"/>
                      </a:cubicBezTo>
                      <a:cubicBezTo>
                        <a:pt x="2581738" y="208430"/>
                        <a:pt x="2554224" y="214031"/>
                        <a:pt x="2522448" y="208502"/>
                      </a:cubicBezTo>
                      <a:cubicBezTo>
                        <a:pt x="2490672" y="202974"/>
                        <a:pt x="2466667" y="188408"/>
                        <a:pt x="2468831" y="175970"/>
                      </a:cubicBezTo>
                      <a:cubicBezTo>
                        <a:pt x="2469913" y="169751"/>
                        <a:pt x="2477333" y="165241"/>
                        <a:pt x="2488454" y="162977"/>
                      </a:cubicBezTo>
                      <a:close/>
                      <a:moveTo>
                        <a:pt x="1697784" y="157045"/>
                      </a:moveTo>
                      <a:cubicBezTo>
                        <a:pt x="1713582" y="155915"/>
                        <a:pt x="1730856" y="155933"/>
                        <a:pt x="1748888" y="157291"/>
                      </a:cubicBezTo>
                      <a:cubicBezTo>
                        <a:pt x="1821016" y="162722"/>
                        <a:pt x="1877951" y="187534"/>
                        <a:pt x="1876055" y="212710"/>
                      </a:cubicBezTo>
                      <a:cubicBezTo>
                        <a:pt x="1874159" y="237885"/>
                        <a:pt x="1814151" y="253892"/>
                        <a:pt x="1742023" y="248461"/>
                      </a:cubicBezTo>
                      <a:cubicBezTo>
                        <a:pt x="1669896" y="243030"/>
                        <a:pt x="1612961" y="218218"/>
                        <a:pt x="1614857" y="193042"/>
                      </a:cubicBezTo>
                      <a:cubicBezTo>
                        <a:pt x="1616278" y="174160"/>
                        <a:pt x="1650389" y="160436"/>
                        <a:pt x="1697784" y="157045"/>
                      </a:cubicBezTo>
                      <a:close/>
                      <a:moveTo>
                        <a:pt x="2314622" y="134402"/>
                      </a:moveTo>
                      <a:cubicBezTo>
                        <a:pt x="2325743" y="132138"/>
                        <a:pt x="2340566" y="132120"/>
                        <a:pt x="2356453" y="134884"/>
                      </a:cubicBezTo>
                      <a:cubicBezTo>
                        <a:pt x="2388229" y="140413"/>
                        <a:pt x="2412234" y="154979"/>
                        <a:pt x="2410070" y="167417"/>
                      </a:cubicBezTo>
                      <a:cubicBezTo>
                        <a:pt x="2407906" y="179855"/>
                        <a:pt x="2380392" y="185456"/>
                        <a:pt x="2348616" y="179927"/>
                      </a:cubicBezTo>
                      <a:cubicBezTo>
                        <a:pt x="2316840" y="174399"/>
                        <a:pt x="2292835" y="159833"/>
                        <a:pt x="2294999" y="147395"/>
                      </a:cubicBezTo>
                      <a:cubicBezTo>
                        <a:pt x="2296081" y="141176"/>
                        <a:pt x="2303501" y="136666"/>
                        <a:pt x="2314622" y="134402"/>
                      </a:cubicBezTo>
                      <a:close/>
                      <a:moveTo>
                        <a:pt x="1016793" y="133350"/>
                      </a:moveTo>
                      <a:cubicBezTo>
                        <a:pt x="1097016" y="133350"/>
                        <a:pt x="1162049" y="154883"/>
                        <a:pt x="1162049" y="181445"/>
                      </a:cubicBezTo>
                      <a:cubicBezTo>
                        <a:pt x="1162049" y="208007"/>
                        <a:pt x="1097016" y="229540"/>
                        <a:pt x="1016793" y="229540"/>
                      </a:cubicBezTo>
                      <a:cubicBezTo>
                        <a:pt x="936570" y="229540"/>
                        <a:pt x="871537" y="208007"/>
                        <a:pt x="871537" y="181445"/>
                      </a:cubicBezTo>
                      <a:cubicBezTo>
                        <a:pt x="871537" y="154883"/>
                        <a:pt x="936570" y="133350"/>
                        <a:pt x="1016793" y="133350"/>
                      </a:cubicBezTo>
                      <a:close/>
                      <a:moveTo>
                        <a:pt x="631030" y="133350"/>
                      </a:moveTo>
                      <a:cubicBezTo>
                        <a:pt x="711253" y="133350"/>
                        <a:pt x="776286" y="154883"/>
                        <a:pt x="776286" y="181445"/>
                      </a:cubicBezTo>
                      <a:cubicBezTo>
                        <a:pt x="776286" y="208007"/>
                        <a:pt x="711253" y="229540"/>
                        <a:pt x="631030" y="229540"/>
                      </a:cubicBezTo>
                      <a:cubicBezTo>
                        <a:pt x="550807" y="229540"/>
                        <a:pt x="485774" y="208007"/>
                        <a:pt x="485774" y="181445"/>
                      </a:cubicBezTo>
                      <a:cubicBezTo>
                        <a:pt x="485774" y="154883"/>
                        <a:pt x="550807" y="133350"/>
                        <a:pt x="631030" y="133350"/>
                      </a:cubicBezTo>
                      <a:close/>
                      <a:moveTo>
                        <a:pt x="278605" y="133350"/>
                      </a:moveTo>
                      <a:cubicBezTo>
                        <a:pt x="358828" y="133350"/>
                        <a:pt x="423861" y="154883"/>
                        <a:pt x="423861" y="181445"/>
                      </a:cubicBezTo>
                      <a:cubicBezTo>
                        <a:pt x="423861" y="208007"/>
                        <a:pt x="358828" y="229540"/>
                        <a:pt x="278605" y="229540"/>
                      </a:cubicBezTo>
                      <a:cubicBezTo>
                        <a:pt x="198382" y="229540"/>
                        <a:pt x="133349" y="208007"/>
                        <a:pt x="133349" y="181445"/>
                      </a:cubicBezTo>
                      <a:cubicBezTo>
                        <a:pt x="133349" y="154883"/>
                        <a:pt x="198382" y="133350"/>
                        <a:pt x="278605" y="133350"/>
                      </a:cubicBezTo>
                      <a:close/>
                      <a:moveTo>
                        <a:pt x="1402556" y="109537"/>
                      </a:moveTo>
                      <a:cubicBezTo>
                        <a:pt x="1474888" y="109537"/>
                        <a:pt x="1533525" y="130004"/>
                        <a:pt x="1533525" y="155251"/>
                      </a:cubicBezTo>
                      <a:cubicBezTo>
                        <a:pt x="1533525" y="180498"/>
                        <a:pt x="1474888" y="200965"/>
                        <a:pt x="1402556" y="200965"/>
                      </a:cubicBezTo>
                      <a:cubicBezTo>
                        <a:pt x="1330224" y="200965"/>
                        <a:pt x="1271587" y="180498"/>
                        <a:pt x="1271587" y="155251"/>
                      </a:cubicBezTo>
                      <a:cubicBezTo>
                        <a:pt x="1271587" y="130004"/>
                        <a:pt x="1330224" y="109537"/>
                        <a:pt x="1402556" y="109537"/>
                      </a:cubicBezTo>
                      <a:close/>
                      <a:moveTo>
                        <a:pt x="2068326" y="86419"/>
                      </a:moveTo>
                      <a:cubicBezTo>
                        <a:pt x="2083924" y="82871"/>
                        <a:pt x="2104665" y="82606"/>
                        <a:pt x="2126853" y="86466"/>
                      </a:cubicBezTo>
                      <a:cubicBezTo>
                        <a:pt x="2171228" y="94188"/>
                        <a:pt x="2204584" y="115486"/>
                        <a:pt x="2201356" y="134037"/>
                      </a:cubicBezTo>
                      <a:cubicBezTo>
                        <a:pt x="2198128" y="152588"/>
                        <a:pt x="2159538" y="161368"/>
                        <a:pt x="2115163" y="153647"/>
                      </a:cubicBezTo>
                      <a:cubicBezTo>
                        <a:pt x="2070788" y="145926"/>
                        <a:pt x="2037432" y="124628"/>
                        <a:pt x="2040660" y="106076"/>
                      </a:cubicBezTo>
                      <a:cubicBezTo>
                        <a:pt x="2042274" y="96801"/>
                        <a:pt x="2052728" y="89968"/>
                        <a:pt x="2068326" y="86419"/>
                      </a:cubicBezTo>
                      <a:close/>
                      <a:moveTo>
                        <a:pt x="1782070" y="46486"/>
                      </a:moveTo>
                      <a:cubicBezTo>
                        <a:pt x="1803525" y="43116"/>
                        <a:pt x="1832248" y="43720"/>
                        <a:pt x="1863156" y="49098"/>
                      </a:cubicBezTo>
                      <a:cubicBezTo>
                        <a:pt x="1924971" y="59854"/>
                        <a:pt x="1972114" y="85631"/>
                        <a:pt x="1968453" y="106672"/>
                      </a:cubicBezTo>
                      <a:cubicBezTo>
                        <a:pt x="1964792" y="127713"/>
                        <a:pt x="1911713" y="136051"/>
                        <a:pt x="1849898" y="125295"/>
                      </a:cubicBezTo>
                      <a:cubicBezTo>
                        <a:pt x="1788082" y="114540"/>
                        <a:pt x="1740939" y="88763"/>
                        <a:pt x="1744600" y="67722"/>
                      </a:cubicBezTo>
                      <a:cubicBezTo>
                        <a:pt x="1746431" y="57201"/>
                        <a:pt x="1760616" y="49856"/>
                        <a:pt x="1782070" y="46486"/>
                      </a:cubicBezTo>
                      <a:close/>
                      <a:moveTo>
                        <a:pt x="1549868" y="20061"/>
                      </a:moveTo>
                      <a:cubicBezTo>
                        <a:pt x="1612435" y="24772"/>
                        <a:pt x="1661856" y="45856"/>
                        <a:pt x="1660252" y="67153"/>
                      </a:cubicBezTo>
                      <a:cubicBezTo>
                        <a:pt x="1658649" y="88450"/>
                        <a:pt x="1606628" y="101896"/>
                        <a:pt x="1544061" y="97185"/>
                      </a:cubicBezTo>
                      <a:cubicBezTo>
                        <a:pt x="1481494" y="92473"/>
                        <a:pt x="1432074" y="71389"/>
                        <a:pt x="1433678" y="50092"/>
                      </a:cubicBezTo>
                      <a:cubicBezTo>
                        <a:pt x="1435281" y="28796"/>
                        <a:pt x="1487302" y="15350"/>
                        <a:pt x="1549868" y="20061"/>
                      </a:cubicBezTo>
                      <a:close/>
                      <a:moveTo>
                        <a:pt x="130969" y="14287"/>
                      </a:moveTo>
                      <a:cubicBezTo>
                        <a:pt x="203301" y="14287"/>
                        <a:pt x="261938" y="33688"/>
                        <a:pt x="261938" y="57620"/>
                      </a:cubicBezTo>
                      <a:cubicBezTo>
                        <a:pt x="261938" y="81552"/>
                        <a:pt x="203301" y="100953"/>
                        <a:pt x="130969" y="100953"/>
                      </a:cubicBezTo>
                      <a:cubicBezTo>
                        <a:pt x="58637" y="100953"/>
                        <a:pt x="0" y="81552"/>
                        <a:pt x="0" y="57620"/>
                      </a:cubicBezTo>
                      <a:cubicBezTo>
                        <a:pt x="0" y="33688"/>
                        <a:pt x="58637" y="14287"/>
                        <a:pt x="130969" y="14287"/>
                      </a:cubicBezTo>
                      <a:close/>
                      <a:moveTo>
                        <a:pt x="1212056" y="0"/>
                      </a:moveTo>
                      <a:cubicBezTo>
                        <a:pt x="1284388" y="0"/>
                        <a:pt x="1343025" y="20467"/>
                        <a:pt x="1343025" y="45714"/>
                      </a:cubicBezTo>
                      <a:cubicBezTo>
                        <a:pt x="1343025" y="70961"/>
                        <a:pt x="1284388" y="91428"/>
                        <a:pt x="1212056" y="91428"/>
                      </a:cubicBezTo>
                      <a:cubicBezTo>
                        <a:pt x="1139724" y="91428"/>
                        <a:pt x="1081087" y="70961"/>
                        <a:pt x="1081087" y="45714"/>
                      </a:cubicBezTo>
                      <a:cubicBezTo>
                        <a:pt x="1081087" y="20467"/>
                        <a:pt x="1139724" y="0"/>
                        <a:pt x="1212056" y="0"/>
                      </a:cubicBezTo>
                      <a:close/>
                      <a:moveTo>
                        <a:pt x="840580" y="0"/>
                      </a:moveTo>
                      <a:cubicBezTo>
                        <a:pt x="920803" y="0"/>
                        <a:pt x="985836" y="21533"/>
                        <a:pt x="985836" y="48095"/>
                      </a:cubicBezTo>
                      <a:cubicBezTo>
                        <a:pt x="985836" y="74657"/>
                        <a:pt x="920803" y="96190"/>
                        <a:pt x="840580" y="96190"/>
                      </a:cubicBezTo>
                      <a:cubicBezTo>
                        <a:pt x="760357" y="96190"/>
                        <a:pt x="695324" y="74657"/>
                        <a:pt x="695324" y="48095"/>
                      </a:cubicBezTo>
                      <a:cubicBezTo>
                        <a:pt x="695324" y="21533"/>
                        <a:pt x="760357" y="0"/>
                        <a:pt x="840580" y="0"/>
                      </a:cubicBezTo>
                      <a:close/>
                      <a:moveTo>
                        <a:pt x="450056" y="0"/>
                      </a:moveTo>
                      <a:cubicBezTo>
                        <a:pt x="522388" y="0"/>
                        <a:pt x="581025" y="19401"/>
                        <a:pt x="581025" y="43333"/>
                      </a:cubicBezTo>
                      <a:cubicBezTo>
                        <a:pt x="581025" y="67265"/>
                        <a:pt x="522388" y="86666"/>
                        <a:pt x="450056" y="86666"/>
                      </a:cubicBezTo>
                      <a:cubicBezTo>
                        <a:pt x="377724" y="86666"/>
                        <a:pt x="319087" y="67265"/>
                        <a:pt x="319087" y="43333"/>
                      </a:cubicBezTo>
                      <a:cubicBezTo>
                        <a:pt x="319087" y="19401"/>
                        <a:pt x="377724" y="0"/>
                        <a:pt x="450056" y="0"/>
                      </a:cubicBezTo>
                      <a:close/>
                    </a:path>
                  </a:pathLst>
                </a:custGeom>
                <a:solidFill>
                  <a:srgbClr val="843C0C">
                    <a:alpha val="8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2B0B57E-1D2E-4CB6-9B09-19E3D143E627}"/>
                  </a:ext>
                </a:extLst>
              </p:cNvPr>
              <p:cNvSpPr/>
              <p:nvPr/>
            </p:nvSpPr>
            <p:spPr>
              <a:xfrm rot="4271468">
                <a:off x="2595471" y="4101921"/>
                <a:ext cx="747245" cy="168299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481D0F78-6100-4E2F-9902-C0E54A17FF9B}"/>
                </a:ext>
              </a:extLst>
            </p:cNvPr>
            <p:cNvGrpSpPr/>
            <p:nvPr/>
          </p:nvGrpSpPr>
          <p:grpSpPr>
            <a:xfrm rot="345586">
              <a:off x="32230" y="1320356"/>
              <a:ext cx="2107089" cy="629824"/>
              <a:chOff x="1199383" y="4127302"/>
              <a:chExt cx="4877445" cy="1457904"/>
            </a:xfrm>
          </p:grpSpPr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830B7678-E705-4988-BB2F-1FF17B53A1EB}"/>
                  </a:ext>
                </a:extLst>
              </p:cNvPr>
              <p:cNvGrpSpPr/>
              <p:nvPr/>
            </p:nvGrpSpPr>
            <p:grpSpPr>
              <a:xfrm>
                <a:off x="1199383" y="4127302"/>
                <a:ext cx="4877445" cy="1457904"/>
                <a:chOff x="1199383" y="4127302"/>
                <a:chExt cx="4877445" cy="145790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84" name="四角形: 角を丸くする 5">
                  <a:extLst>
                    <a:ext uri="{FF2B5EF4-FFF2-40B4-BE49-F238E27FC236}">
                      <a16:creationId xmlns:a16="http://schemas.microsoft.com/office/drawing/2014/main" id="{DA2F586E-2E2B-4CF2-AB91-66344132DDAA}"/>
                    </a:ext>
                  </a:extLst>
                </p:cNvPr>
                <p:cNvSpPr/>
                <p:nvPr/>
              </p:nvSpPr>
              <p:spPr>
                <a:xfrm rot="9900000">
                  <a:off x="3411477" y="5154383"/>
                  <a:ext cx="1784817" cy="287263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2780"/>
                    <a:gd name="connsiteY0" fmla="*/ 66150 h 444632"/>
                    <a:gd name="connsiteX1" fmla="*/ 301444 w 842780"/>
                    <a:gd name="connsiteY1" fmla="*/ 267 h 444632"/>
                    <a:gd name="connsiteX2" fmla="*/ 687207 w 842780"/>
                    <a:gd name="connsiteY2" fmla="*/ 53111 h 444632"/>
                    <a:gd name="connsiteX3" fmla="*/ 842780 w 842780"/>
                    <a:gd name="connsiteY3" fmla="*/ 209025 h 444632"/>
                    <a:gd name="connsiteX4" fmla="*/ 835636 w 842780"/>
                    <a:gd name="connsiteY4" fmla="*/ 329672 h 444632"/>
                    <a:gd name="connsiteX5" fmla="*/ 769753 w 842780"/>
                    <a:gd name="connsiteY5" fmla="*/ 395555 h 444632"/>
                    <a:gd name="connsiteX6" fmla="*/ 0 w 842780"/>
                    <a:gd name="connsiteY6" fmla="*/ 444632 h 444632"/>
                    <a:gd name="connsiteX7" fmla="*/ 130786 w 842780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71960 h 450442"/>
                    <a:gd name="connsiteX1" fmla="*/ 301444 w 835636"/>
                    <a:gd name="connsiteY1" fmla="*/ 6077 h 450442"/>
                    <a:gd name="connsiteX2" fmla="*/ 759778 w 835636"/>
                    <a:gd name="connsiteY2" fmla="*/ 72857 h 450442"/>
                    <a:gd name="connsiteX3" fmla="*/ 835636 w 835636"/>
                    <a:gd name="connsiteY3" fmla="*/ 335482 h 450442"/>
                    <a:gd name="connsiteX4" fmla="*/ 769753 w 835636"/>
                    <a:gd name="connsiteY4" fmla="*/ 401365 h 450442"/>
                    <a:gd name="connsiteX5" fmla="*/ 0 w 835636"/>
                    <a:gd name="connsiteY5" fmla="*/ 450442 h 450442"/>
                    <a:gd name="connsiteX6" fmla="*/ 130786 w 835636"/>
                    <a:gd name="connsiteY6" fmla="*/ 71960 h 450442"/>
                    <a:gd name="connsiteX0" fmla="*/ 206908 w 911758"/>
                    <a:gd name="connsiteY0" fmla="*/ 71960 h 401365"/>
                    <a:gd name="connsiteX1" fmla="*/ 377566 w 911758"/>
                    <a:gd name="connsiteY1" fmla="*/ 6077 h 401365"/>
                    <a:gd name="connsiteX2" fmla="*/ 835900 w 911758"/>
                    <a:gd name="connsiteY2" fmla="*/ 72857 h 401365"/>
                    <a:gd name="connsiteX3" fmla="*/ 911758 w 911758"/>
                    <a:gd name="connsiteY3" fmla="*/ 335482 h 401365"/>
                    <a:gd name="connsiteX4" fmla="*/ 845875 w 911758"/>
                    <a:gd name="connsiteY4" fmla="*/ 401365 h 401365"/>
                    <a:gd name="connsiteX5" fmla="*/ 0 w 911758"/>
                    <a:gd name="connsiteY5" fmla="*/ 344144 h 401365"/>
                    <a:gd name="connsiteX6" fmla="*/ 206908 w 911758"/>
                    <a:gd name="connsiteY6" fmla="*/ 71960 h 401365"/>
                    <a:gd name="connsiteX0" fmla="*/ 84079 w 911758"/>
                    <a:gd name="connsiteY0" fmla="*/ 19861 h 440249"/>
                    <a:gd name="connsiteX1" fmla="*/ 377566 w 911758"/>
                    <a:gd name="connsiteY1" fmla="*/ 44961 h 440249"/>
                    <a:gd name="connsiteX2" fmla="*/ 835900 w 911758"/>
                    <a:gd name="connsiteY2" fmla="*/ 111741 h 440249"/>
                    <a:gd name="connsiteX3" fmla="*/ 911758 w 911758"/>
                    <a:gd name="connsiteY3" fmla="*/ 374366 h 440249"/>
                    <a:gd name="connsiteX4" fmla="*/ 845875 w 911758"/>
                    <a:gd name="connsiteY4" fmla="*/ 440249 h 440249"/>
                    <a:gd name="connsiteX5" fmla="*/ 0 w 911758"/>
                    <a:gd name="connsiteY5" fmla="*/ 383028 h 440249"/>
                    <a:gd name="connsiteX6" fmla="*/ 84079 w 911758"/>
                    <a:gd name="connsiteY6" fmla="*/ 19861 h 440249"/>
                    <a:gd name="connsiteX0" fmla="*/ 84079 w 911758"/>
                    <a:gd name="connsiteY0" fmla="*/ 13499 h 433887"/>
                    <a:gd name="connsiteX1" fmla="*/ 835900 w 911758"/>
                    <a:gd name="connsiteY1" fmla="*/ 105379 h 433887"/>
                    <a:gd name="connsiteX2" fmla="*/ 911758 w 911758"/>
                    <a:gd name="connsiteY2" fmla="*/ 368004 h 433887"/>
                    <a:gd name="connsiteX3" fmla="*/ 845875 w 911758"/>
                    <a:gd name="connsiteY3" fmla="*/ 433887 h 433887"/>
                    <a:gd name="connsiteX4" fmla="*/ 0 w 911758"/>
                    <a:gd name="connsiteY4" fmla="*/ 376666 h 433887"/>
                    <a:gd name="connsiteX5" fmla="*/ 84079 w 911758"/>
                    <a:gd name="connsiteY5" fmla="*/ 13499 h 433887"/>
                    <a:gd name="connsiteX0" fmla="*/ 84079 w 911758"/>
                    <a:gd name="connsiteY0" fmla="*/ 18902 h 439290"/>
                    <a:gd name="connsiteX1" fmla="*/ 835900 w 911758"/>
                    <a:gd name="connsiteY1" fmla="*/ 110782 h 439290"/>
                    <a:gd name="connsiteX2" fmla="*/ 911758 w 911758"/>
                    <a:gd name="connsiteY2" fmla="*/ 373407 h 439290"/>
                    <a:gd name="connsiteX3" fmla="*/ 845875 w 911758"/>
                    <a:gd name="connsiteY3" fmla="*/ 439290 h 439290"/>
                    <a:gd name="connsiteX4" fmla="*/ 0 w 911758"/>
                    <a:gd name="connsiteY4" fmla="*/ 382069 h 439290"/>
                    <a:gd name="connsiteX5" fmla="*/ 84079 w 911758"/>
                    <a:gd name="connsiteY5" fmla="*/ 18902 h 43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1758" h="439290">
                      <a:moveTo>
                        <a:pt x="84079" y="18902"/>
                      </a:moveTo>
                      <a:cubicBezTo>
                        <a:pt x="223396" y="-26313"/>
                        <a:pt x="779619" y="11645"/>
                        <a:pt x="835900" y="110782"/>
                      </a:cubicBezTo>
                      <a:cubicBezTo>
                        <a:pt x="892181" y="209919"/>
                        <a:pt x="891689" y="302617"/>
                        <a:pt x="911758" y="373407"/>
                      </a:cubicBezTo>
                      <a:cubicBezTo>
                        <a:pt x="911758" y="409793"/>
                        <a:pt x="882261" y="439290"/>
                        <a:pt x="845875" y="439290"/>
                      </a:cubicBezTo>
                      <a:lnTo>
                        <a:pt x="0" y="382069"/>
                      </a:lnTo>
                      <a:cubicBezTo>
                        <a:pt x="0" y="294228"/>
                        <a:pt x="21151" y="75246"/>
                        <a:pt x="84079" y="18902"/>
                      </a:cubicBezTo>
                      <a:close/>
                    </a:path>
                  </a:pathLst>
                </a:custGeom>
                <a:pattFill prst="dkDn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四角形: 角を丸くする 5">
                  <a:extLst>
                    <a:ext uri="{FF2B5EF4-FFF2-40B4-BE49-F238E27FC236}">
                      <a16:creationId xmlns:a16="http://schemas.microsoft.com/office/drawing/2014/main" id="{2EC5CAC8-3CC0-4CB8-B8B1-79D43486063D}"/>
                    </a:ext>
                  </a:extLst>
                </p:cNvPr>
                <p:cNvSpPr/>
                <p:nvPr/>
              </p:nvSpPr>
              <p:spPr>
                <a:xfrm rot="6268955">
                  <a:off x="2698944" y="5161471"/>
                  <a:ext cx="154461" cy="69301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64939 w 880642"/>
                    <a:gd name="connsiteY0" fmla="*/ 110451 h 1252487"/>
                    <a:gd name="connsiteX1" fmla="*/ 335597 w 880642"/>
                    <a:gd name="connsiteY1" fmla="*/ 44568 h 1252487"/>
                    <a:gd name="connsiteX2" fmla="*/ 842007 w 880642"/>
                    <a:gd name="connsiteY2" fmla="*/ 156488 h 1252487"/>
                    <a:gd name="connsiteX3" fmla="*/ 876933 w 880642"/>
                    <a:gd name="connsiteY3" fmla="*/ 253326 h 1252487"/>
                    <a:gd name="connsiteX4" fmla="*/ 869789 w 880642"/>
                    <a:gd name="connsiteY4" fmla="*/ 373973 h 1252487"/>
                    <a:gd name="connsiteX5" fmla="*/ 803906 w 880642"/>
                    <a:gd name="connsiteY5" fmla="*/ 439856 h 1252487"/>
                    <a:gd name="connsiteX6" fmla="*/ 0 w 880642"/>
                    <a:gd name="connsiteY6" fmla="*/ 1252486 h 1252487"/>
                    <a:gd name="connsiteX7" fmla="*/ 164939 w 880642"/>
                    <a:gd name="connsiteY7" fmla="*/ 110451 h 1252487"/>
                    <a:gd name="connsiteX0" fmla="*/ 164939 w 880642"/>
                    <a:gd name="connsiteY0" fmla="*/ 110451 h 1511300"/>
                    <a:gd name="connsiteX1" fmla="*/ 335597 w 880642"/>
                    <a:gd name="connsiteY1" fmla="*/ 44568 h 1511300"/>
                    <a:gd name="connsiteX2" fmla="*/ 842007 w 880642"/>
                    <a:gd name="connsiteY2" fmla="*/ 156488 h 1511300"/>
                    <a:gd name="connsiteX3" fmla="*/ 876933 w 880642"/>
                    <a:gd name="connsiteY3" fmla="*/ 253326 h 1511300"/>
                    <a:gd name="connsiteX4" fmla="*/ 869789 w 880642"/>
                    <a:gd name="connsiteY4" fmla="*/ 373973 h 1511300"/>
                    <a:gd name="connsiteX5" fmla="*/ 203248 w 880642"/>
                    <a:gd name="connsiteY5" fmla="*/ 1511300 h 1511300"/>
                    <a:gd name="connsiteX6" fmla="*/ 0 w 880642"/>
                    <a:gd name="connsiteY6" fmla="*/ 1252486 h 1511300"/>
                    <a:gd name="connsiteX7" fmla="*/ 164939 w 880642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869789 w 876933"/>
                    <a:gd name="connsiteY4" fmla="*/ 353777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70226 w 876933"/>
                    <a:gd name="connsiteY4" fmla="*/ 661234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88545"/>
                    <a:gd name="connsiteY0" fmla="*/ 90255 h 1491104"/>
                    <a:gd name="connsiteX1" fmla="*/ 390587 w 888545"/>
                    <a:gd name="connsiteY1" fmla="*/ 73921 h 1491104"/>
                    <a:gd name="connsiteX2" fmla="*/ 666611 w 888545"/>
                    <a:gd name="connsiteY2" fmla="*/ 145195 h 1491104"/>
                    <a:gd name="connsiteX3" fmla="*/ 876933 w 888545"/>
                    <a:gd name="connsiteY3" fmla="*/ 233130 h 1491104"/>
                    <a:gd name="connsiteX4" fmla="*/ 770226 w 888545"/>
                    <a:gd name="connsiteY4" fmla="*/ 661234 h 1491104"/>
                    <a:gd name="connsiteX5" fmla="*/ 203248 w 888545"/>
                    <a:gd name="connsiteY5" fmla="*/ 1491104 h 1491104"/>
                    <a:gd name="connsiteX6" fmla="*/ 0 w 888545"/>
                    <a:gd name="connsiteY6" fmla="*/ 1232290 h 1491104"/>
                    <a:gd name="connsiteX7" fmla="*/ 164939 w 888545"/>
                    <a:gd name="connsiteY7" fmla="*/ 90255 h 1491104"/>
                    <a:gd name="connsiteX0" fmla="*/ 164939 w 795632"/>
                    <a:gd name="connsiteY0" fmla="*/ 90255 h 1491104"/>
                    <a:gd name="connsiteX1" fmla="*/ 390587 w 795632"/>
                    <a:gd name="connsiteY1" fmla="*/ 73921 h 1491104"/>
                    <a:gd name="connsiteX2" fmla="*/ 666611 w 795632"/>
                    <a:gd name="connsiteY2" fmla="*/ 145195 h 1491104"/>
                    <a:gd name="connsiteX3" fmla="*/ 770226 w 795632"/>
                    <a:gd name="connsiteY3" fmla="*/ 661234 h 1491104"/>
                    <a:gd name="connsiteX4" fmla="*/ 203248 w 795632"/>
                    <a:gd name="connsiteY4" fmla="*/ 1491104 h 1491104"/>
                    <a:gd name="connsiteX5" fmla="*/ 0 w 795632"/>
                    <a:gd name="connsiteY5" fmla="*/ 1232290 h 1491104"/>
                    <a:gd name="connsiteX6" fmla="*/ 164939 w 795632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87744"/>
                    <a:gd name="connsiteY0" fmla="*/ 90255 h 1491104"/>
                    <a:gd name="connsiteX1" fmla="*/ 390587 w 687744"/>
                    <a:gd name="connsiteY1" fmla="*/ 73921 h 1491104"/>
                    <a:gd name="connsiteX2" fmla="*/ 666611 w 687744"/>
                    <a:gd name="connsiteY2" fmla="*/ 145195 h 1491104"/>
                    <a:gd name="connsiteX3" fmla="*/ 602697 w 687744"/>
                    <a:gd name="connsiteY3" fmla="*/ 896538 h 1491104"/>
                    <a:gd name="connsiteX4" fmla="*/ 203248 w 687744"/>
                    <a:gd name="connsiteY4" fmla="*/ 1491104 h 1491104"/>
                    <a:gd name="connsiteX5" fmla="*/ 0 w 687744"/>
                    <a:gd name="connsiteY5" fmla="*/ 1232290 h 1491104"/>
                    <a:gd name="connsiteX6" fmla="*/ 164939 w 687744"/>
                    <a:gd name="connsiteY6" fmla="*/ 90255 h 1491104"/>
                    <a:gd name="connsiteX0" fmla="*/ 164939 w 673165"/>
                    <a:gd name="connsiteY0" fmla="*/ 90255 h 1491104"/>
                    <a:gd name="connsiteX1" fmla="*/ 390587 w 673165"/>
                    <a:gd name="connsiteY1" fmla="*/ 73921 h 1491104"/>
                    <a:gd name="connsiteX2" fmla="*/ 666611 w 673165"/>
                    <a:gd name="connsiteY2" fmla="*/ 145195 h 1491104"/>
                    <a:gd name="connsiteX3" fmla="*/ 554567 w 673165"/>
                    <a:gd name="connsiteY3" fmla="*/ 872812 h 1491104"/>
                    <a:gd name="connsiteX4" fmla="*/ 203248 w 673165"/>
                    <a:gd name="connsiteY4" fmla="*/ 1491104 h 1491104"/>
                    <a:gd name="connsiteX5" fmla="*/ 0 w 673165"/>
                    <a:gd name="connsiteY5" fmla="*/ 1232290 h 1491104"/>
                    <a:gd name="connsiteX6" fmla="*/ 164939 w 673165"/>
                    <a:gd name="connsiteY6" fmla="*/ 90255 h 1491104"/>
                    <a:gd name="connsiteX0" fmla="*/ 164939 w 681080"/>
                    <a:gd name="connsiteY0" fmla="*/ 90255 h 1491104"/>
                    <a:gd name="connsiteX1" fmla="*/ 390587 w 681080"/>
                    <a:gd name="connsiteY1" fmla="*/ 73921 h 1491104"/>
                    <a:gd name="connsiteX2" fmla="*/ 666611 w 681080"/>
                    <a:gd name="connsiteY2" fmla="*/ 145195 h 1491104"/>
                    <a:gd name="connsiteX3" fmla="*/ 554567 w 681080"/>
                    <a:gd name="connsiteY3" fmla="*/ 872812 h 1491104"/>
                    <a:gd name="connsiteX4" fmla="*/ 203248 w 681080"/>
                    <a:gd name="connsiteY4" fmla="*/ 1491104 h 1491104"/>
                    <a:gd name="connsiteX5" fmla="*/ 0 w 681080"/>
                    <a:gd name="connsiteY5" fmla="*/ 1232290 h 1491104"/>
                    <a:gd name="connsiteX6" fmla="*/ 164939 w 681080"/>
                    <a:gd name="connsiteY6" fmla="*/ 90255 h 1491104"/>
                    <a:gd name="connsiteX0" fmla="*/ 164939 w 669919"/>
                    <a:gd name="connsiteY0" fmla="*/ 90255 h 1491104"/>
                    <a:gd name="connsiteX1" fmla="*/ 390587 w 669919"/>
                    <a:gd name="connsiteY1" fmla="*/ 73921 h 1491104"/>
                    <a:gd name="connsiteX2" fmla="*/ 666611 w 669919"/>
                    <a:gd name="connsiteY2" fmla="*/ 145195 h 1491104"/>
                    <a:gd name="connsiteX3" fmla="*/ 494043 w 669919"/>
                    <a:gd name="connsiteY3" fmla="*/ 1091054 h 1491104"/>
                    <a:gd name="connsiteX4" fmla="*/ 203248 w 669919"/>
                    <a:gd name="connsiteY4" fmla="*/ 1491104 h 1491104"/>
                    <a:gd name="connsiteX5" fmla="*/ 0 w 669919"/>
                    <a:gd name="connsiteY5" fmla="*/ 1232290 h 1491104"/>
                    <a:gd name="connsiteX6" fmla="*/ 164939 w 669919"/>
                    <a:gd name="connsiteY6" fmla="*/ 90255 h 1491104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317"/>
                    <a:gd name="connsiteY0" fmla="*/ 90255 h 1573957"/>
                    <a:gd name="connsiteX1" fmla="*/ 390587 w 668317"/>
                    <a:gd name="connsiteY1" fmla="*/ 73921 h 1573957"/>
                    <a:gd name="connsiteX2" fmla="*/ 666611 w 668317"/>
                    <a:gd name="connsiteY2" fmla="*/ 145195 h 1573957"/>
                    <a:gd name="connsiteX3" fmla="*/ 494043 w 668317"/>
                    <a:gd name="connsiteY3" fmla="*/ 1091054 h 1573957"/>
                    <a:gd name="connsiteX4" fmla="*/ 232231 w 668317"/>
                    <a:gd name="connsiteY4" fmla="*/ 1573958 h 1573957"/>
                    <a:gd name="connsiteX5" fmla="*/ 0 w 668317"/>
                    <a:gd name="connsiteY5" fmla="*/ 1232290 h 1573957"/>
                    <a:gd name="connsiteX6" fmla="*/ 164939 w 668317"/>
                    <a:gd name="connsiteY6" fmla="*/ 90255 h 1573957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79237"/>
                    <a:gd name="connsiteY0" fmla="*/ 90255 h 1573958"/>
                    <a:gd name="connsiteX1" fmla="*/ 390587 w 679237"/>
                    <a:gd name="connsiteY1" fmla="*/ 73921 h 1573958"/>
                    <a:gd name="connsiteX2" fmla="*/ 666611 w 679237"/>
                    <a:gd name="connsiteY2" fmla="*/ 145195 h 1573958"/>
                    <a:gd name="connsiteX3" fmla="*/ 562861 w 679237"/>
                    <a:gd name="connsiteY3" fmla="*/ 1035221 h 1573958"/>
                    <a:gd name="connsiteX4" fmla="*/ 232231 w 679237"/>
                    <a:gd name="connsiteY4" fmla="*/ 1573958 h 1573958"/>
                    <a:gd name="connsiteX5" fmla="*/ 0 w 679237"/>
                    <a:gd name="connsiteY5" fmla="*/ 1232290 h 1573958"/>
                    <a:gd name="connsiteX6" fmla="*/ 164939 w 679237"/>
                    <a:gd name="connsiteY6" fmla="*/ 90255 h 1573958"/>
                    <a:gd name="connsiteX0" fmla="*/ 164939 w 676919"/>
                    <a:gd name="connsiteY0" fmla="*/ 90255 h 1573958"/>
                    <a:gd name="connsiteX1" fmla="*/ 390587 w 676919"/>
                    <a:gd name="connsiteY1" fmla="*/ 73921 h 1573958"/>
                    <a:gd name="connsiteX2" fmla="*/ 666611 w 676919"/>
                    <a:gd name="connsiteY2" fmla="*/ 145195 h 1573958"/>
                    <a:gd name="connsiteX3" fmla="*/ 562861 w 676919"/>
                    <a:gd name="connsiteY3" fmla="*/ 1035221 h 1573958"/>
                    <a:gd name="connsiteX4" fmla="*/ 232231 w 676919"/>
                    <a:gd name="connsiteY4" fmla="*/ 1573958 h 1573958"/>
                    <a:gd name="connsiteX5" fmla="*/ 0 w 676919"/>
                    <a:gd name="connsiteY5" fmla="*/ 1232290 h 1573958"/>
                    <a:gd name="connsiteX6" fmla="*/ 164939 w 676919"/>
                    <a:gd name="connsiteY6" fmla="*/ 90255 h 1573958"/>
                    <a:gd name="connsiteX0" fmla="*/ 89740 w 676919"/>
                    <a:gd name="connsiteY0" fmla="*/ 66423 h 1662618"/>
                    <a:gd name="connsiteX1" fmla="*/ 390587 w 676919"/>
                    <a:gd name="connsiteY1" fmla="*/ 162581 h 1662618"/>
                    <a:gd name="connsiteX2" fmla="*/ 666611 w 676919"/>
                    <a:gd name="connsiteY2" fmla="*/ 233855 h 1662618"/>
                    <a:gd name="connsiteX3" fmla="*/ 562861 w 676919"/>
                    <a:gd name="connsiteY3" fmla="*/ 1123881 h 1662618"/>
                    <a:gd name="connsiteX4" fmla="*/ 232231 w 676919"/>
                    <a:gd name="connsiteY4" fmla="*/ 1662618 h 1662618"/>
                    <a:gd name="connsiteX5" fmla="*/ 0 w 676919"/>
                    <a:gd name="connsiteY5" fmla="*/ 1320950 h 1662618"/>
                    <a:gd name="connsiteX6" fmla="*/ 89740 w 676919"/>
                    <a:gd name="connsiteY6" fmla="*/ 66423 h 1662618"/>
                    <a:gd name="connsiteX0" fmla="*/ 89740 w 623804"/>
                    <a:gd name="connsiteY0" fmla="*/ 66423 h 1662618"/>
                    <a:gd name="connsiteX1" fmla="*/ 390587 w 623804"/>
                    <a:gd name="connsiteY1" fmla="*/ 162581 h 1662618"/>
                    <a:gd name="connsiteX2" fmla="*/ 609063 w 623804"/>
                    <a:gd name="connsiteY2" fmla="*/ 568255 h 1662618"/>
                    <a:gd name="connsiteX3" fmla="*/ 562861 w 623804"/>
                    <a:gd name="connsiteY3" fmla="*/ 1123881 h 1662618"/>
                    <a:gd name="connsiteX4" fmla="*/ 232231 w 623804"/>
                    <a:gd name="connsiteY4" fmla="*/ 1662618 h 1662618"/>
                    <a:gd name="connsiteX5" fmla="*/ 0 w 623804"/>
                    <a:gd name="connsiteY5" fmla="*/ 1320950 h 1662618"/>
                    <a:gd name="connsiteX6" fmla="*/ 89740 w 623804"/>
                    <a:gd name="connsiteY6" fmla="*/ 66423 h 1662618"/>
                    <a:gd name="connsiteX0" fmla="*/ 89740 w 646088"/>
                    <a:gd name="connsiteY0" fmla="*/ 21730 h 1617925"/>
                    <a:gd name="connsiteX1" fmla="*/ 609063 w 646088"/>
                    <a:gd name="connsiteY1" fmla="*/ 523562 h 1617925"/>
                    <a:gd name="connsiteX2" fmla="*/ 562861 w 646088"/>
                    <a:gd name="connsiteY2" fmla="*/ 1079188 h 1617925"/>
                    <a:gd name="connsiteX3" fmla="*/ 232231 w 646088"/>
                    <a:gd name="connsiteY3" fmla="*/ 1617925 h 1617925"/>
                    <a:gd name="connsiteX4" fmla="*/ 0 w 646088"/>
                    <a:gd name="connsiteY4" fmla="*/ 1276257 h 1617925"/>
                    <a:gd name="connsiteX5" fmla="*/ 89740 w 646088"/>
                    <a:gd name="connsiteY5" fmla="*/ 21730 h 1617925"/>
                    <a:gd name="connsiteX0" fmla="*/ 89740 w 610400"/>
                    <a:gd name="connsiteY0" fmla="*/ 25667 h 1621862"/>
                    <a:gd name="connsiteX1" fmla="*/ 609063 w 610400"/>
                    <a:gd name="connsiteY1" fmla="*/ 527499 h 1621862"/>
                    <a:gd name="connsiteX2" fmla="*/ 232231 w 610400"/>
                    <a:gd name="connsiteY2" fmla="*/ 1621862 h 1621862"/>
                    <a:gd name="connsiteX3" fmla="*/ 0 w 610400"/>
                    <a:gd name="connsiteY3" fmla="*/ 1280194 h 1621862"/>
                    <a:gd name="connsiteX4" fmla="*/ 89740 w 610400"/>
                    <a:gd name="connsiteY4" fmla="*/ 25667 h 1621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400" h="1621862">
                      <a:moveTo>
                        <a:pt x="89740" y="25667"/>
                      </a:moveTo>
                      <a:cubicBezTo>
                        <a:pt x="191250" y="-99782"/>
                        <a:pt x="585315" y="261467"/>
                        <a:pt x="609063" y="527499"/>
                      </a:cubicBezTo>
                      <a:cubicBezTo>
                        <a:pt x="632812" y="793532"/>
                        <a:pt x="333741" y="1496413"/>
                        <a:pt x="232231" y="1621862"/>
                      </a:cubicBezTo>
                      <a:lnTo>
                        <a:pt x="0" y="1280194"/>
                      </a:lnTo>
                      <a:cubicBezTo>
                        <a:pt x="0" y="1192353"/>
                        <a:pt x="24642" y="218729"/>
                        <a:pt x="89740" y="25667"/>
                      </a:cubicBezTo>
                      <a:close/>
                    </a:path>
                  </a:pathLst>
                </a:custGeom>
                <a:pattFill prst="dkDn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E020AF9D-0A41-4D6C-BA8C-AB5448DDB0AF}"/>
                    </a:ext>
                  </a:extLst>
                </p:cNvPr>
                <p:cNvSpPr/>
                <p:nvPr/>
              </p:nvSpPr>
              <p:spPr>
                <a:xfrm>
                  <a:off x="5174301" y="4204778"/>
                  <a:ext cx="902527" cy="1219156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23378">
                      <a:moveTo>
                        <a:pt x="601608" y="81762"/>
                      </a:moveTo>
                      <a:cubicBezTo>
                        <a:pt x="586838" y="215861"/>
                        <a:pt x="539708" y="379716"/>
                        <a:pt x="515978" y="620679"/>
                      </a:cubicBezTo>
                      <a:lnTo>
                        <a:pt x="657877" y="1178684"/>
                      </a:lnTo>
                      <a:cubicBezTo>
                        <a:pt x="678086" y="1257748"/>
                        <a:pt x="573923" y="1219516"/>
                        <a:pt x="513975" y="1159568"/>
                      </a:cubicBezTo>
                      <a:lnTo>
                        <a:pt x="44961" y="725405"/>
                      </a:lnTo>
                      <a:cubicBezTo>
                        <a:pt x="-14987" y="665458"/>
                        <a:pt x="-14987" y="568265"/>
                        <a:pt x="44961" y="508317"/>
                      </a:cubicBezTo>
                      <a:cubicBezTo>
                        <a:pt x="189682" y="363596"/>
                        <a:pt x="386350" y="145246"/>
                        <a:pt x="479124" y="74154"/>
                      </a:cubicBezTo>
                      <a:cubicBezTo>
                        <a:pt x="571898" y="3062"/>
                        <a:pt x="616378" y="-52337"/>
                        <a:pt x="601608" y="81762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四角形: 角を丸くする 5">
                  <a:extLst>
                    <a:ext uri="{FF2B5EF4-FFF2-40B4-BE49-F238E27FC236}">
                      <a16:creationId xmlns:a16="http://schemas.microsoft.com/office/drawing/2014/main" id="{C317A261-873A-4FDB-AEDD-66FA15767840}"/>
                    </a:ext>
                  </a:extLst>
                </p:cNvPr>
                <p:cNvSpPr/>
                <p:nvPr/>
              </p:nvSpPr>
              <p:spPr>
                <a:xfrm rot="699880">
                  <a:off x="4083217" y="4334556"/>
                  <a:ext cx="610710" cy="295728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四角形: 角を丸くする 5">
                  <a:extLst>
                    <a:ext uri="{FF2B5EF4-FFF2-40B4-BE49-F238E27FC236}">
                      <a16:creationId xmlns:a16="http://schemas.microsoft.com/office/drawing/2014/main" id="{D904CAC3-8365-47AC-8798-0B094D36EE10}"/>
                    </a:ext>
                  </a:extLst>
                </p:cNvPr>
                <p:cNvSpPr/>
                <p:nvPr/>
              </p:nvSpPr>
              <p:spPr>
                <a:xfrm rot="699880">
                  <a:off x="2410221" y="4127302"/>
                  <a:ext cx="1007020" cy="314839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95EAD24A-91FD-4077-AA90-26621AB4010B}"/>
                    </a:ext>
                  </a:extLst>
                </p:cNvPr>
                <p:cNvSpPr/>
                <p:nvPr/>
              </p:nvSpPr>
              <p:spPr>
                <a:xfrm>
                  <a:off x="1287589" y="4335878"/>
                  <a:ext cx="4240215" cy="1134209"/>
                </a:xfrm>
                <a:custGeom>
                  <a:avLst/>
                  <a:gdLst>
                    <a:gd name="connsiteX0" fmla="*/ 1597896 w 4240215"/>
                    <a:gd name="connsiteY0" fmla="*/ 266 h 1223495"/>
                    <a:gd name="connsiteX1" fmla="*/ 1834102 w 4240215"/>
                    <a:gd name="connsiteY1" fmla="*/ 4289 h 1223495"/>
                    <a:gd name="connsiteX2" fmla="*/ 3552521 w 4240215"/>
                    <a:gd name="connsiteY2" fmla="*/ 261464 h 1223495"/>
                    <a:gd name="connsiteX3" fmla="*/ 4240013 w 4240215"/>
                    <a:gd name="connsiteY3" fmla="*/ 494827 h 1223495"/>
                    <a:gd name="connsiteX4" fmla="*/ 3591356 w 4240215"/>
                    <a:gd name="connsiteY4" fmla="*/ 775814 h 1223495"/>
                    <a:gd name="connsiteX5" fmla="*/ 1725363 w 4240215"/>
                    <a:gd name="connsiteY5" fmla="*/ 1223490 h 1223495"/>
                    <a:gd name="connsiteX6" fmla="*/ 546654 w 4240215"/>
                    <a:gd name="connsiteY6" fmla="*/ 880588 h 1223495"/>
                    <a:gd name="connsiteX7" fmla="*/ 32229 w 4240215"/>
                    <a:gd name="connsiteY7" fmla="*/ 412781 h 1223495"/>
                    <a:gd name="connsiteX8" fmla="*/ 8301 w 4240215"/>
                    <a:gd name="connsiteY8" fmla="*/ 356549 h 1223495"/>
                    <a:gd name="connsiteX9" fmla="*/ 75768 w 4240215"/>
                    <a:gd name="connsiteY9" fmla="*/ 377412 h 1223495"/>
                    <a:gd name="connsiteX10" fmla="*/ 128246 w 4240215"/>
                    <a:gd name="connsiteY10" fmla="*/ 352037 h 1223495"/>
                    <a:gd name="connsiteX11" fmla="*/ 128247 w 4240215"/>
                    <a:gd name="connsiteY11" fmla="*/ 352037 h 1223495"/>
                    <a:gd name="connsiteX12" fmla="*/ 126917 w 4240215"/>
                    <a:gd name="connsiteY12" fmla="*/ 340838 h 1223495"/>
                    <a:gd name="connsiteX13" fmla="*/ 128422 w 4240215"/>
                    <a:gd name="connsiteY13" fmla="*/ 339848 h 1223495"/>
                    <a:gd name="connsiteX14" fmla="*/ 114001 w 4240215"/>
                    <a:gd name="connsiteY14" fmla="*/ 284434 h 1223495"/>
                    <a:gd name="connsiteX15" fmla="*/ 0 w 4240215"/>
                    <a:gd name="connsiteY15" fmla="*/ 215372 h 1223495"/>
                    <a:gd name="connsiteX16" fmla="*/ 41793 w 4240215"/>
                    <a:gd name="connsiteY16" fmla="*/ 161452 h 1223495"/>
                    <a:gd name="connsiteX17" fmla="*/ 1597896 w 4240215"/>
                    <a:gd name="connsiteY17" fmla="*/ 266 h 1223495"/>
                    <a:gd name="connsiteX0" fmla="*/ 1597896 w 4240215"/>
                    <a:gd name="connsiteY0" fmla="*/ 266 h 1133010"/>
                    <a:gd name="connsiteX1" fmla="*/ 1834102 w 4240215"/>
                    <a:gd name="connsiteY1" fmla="*/ 4289 h 1133010"/>
                    <a:gd name="connsiteX2" fmla="*/ 3552521 w 4240215"/>
                    <a:gd name="connsiteY2" fmla="*/ 261464 h 1133010"/>
                    <a:gd name="connsiteX3" fmla="*/ 4240013 w 4240215"/>
                    <a:gd name="connsiteY3" fmla="*/ 494827 h 1133010"/>
                    <a:gd name="connsiteX4" fmla="*/ 3591356 w 4240215"/>
                    <a:gd name="connsiteY4" fmla="*/ 775814 h 1133010"/>
                    <a:gd name="connsiteX5" fmla="*/ 1830138 w 4240215"/>
                    <a:gd name="connsiteY5" fmla="*/ 1133003 h 1133010"/>
                    <a:gd name="connsiteX6" fmla="*/ 546654 w 4240215"/>
                    <a:gd name="connsiteY6" fmla="*/ 880588 h 1133010"/>
                    <a:gd name="connsiteX7" fmla="*/ 32229 w 4240215"/>
                    <a:gd name="connsiteY7" fmla="*/ 412781 h 1133010"/>
                    <a:gd name="connsiteX8" fmla="*/ 8301 w 4240215"/>
                    <a:gd name="connsiteY8" fmla="*/ 356549 h 1133010"/>
                    <a:gd name="connsiteX9" fmla="*/ 75768 w 4240215"/>
                    <a:gd name="connsiteY9" fmla="*/ 377412 h 1133010"/>
                    <a:gd name="connsiteX10" fmla="*/ 128246 w 4240215"/>
                    <a:gd name="connsiteY10" fmla="*/ 352037 h 1133010"/>
                    <a:gd name="connsiteX11" fmla="*/ 128247 w 4240215"/>
                    <a:gd name="connsiteY11" fmla="*/ 352037 h 1133010"/>
                    <a:gd name="connsiteX12" fmla="*/ 126917 w 4240215"/>
                    <a:gd name="connsiteY12" fmla="*/ 340838 h 1133010"/>
                    <a:gd name="connsiteX13" fmla="*/ 128422 w 4240215"/>
                    <a:gd name="connsiteY13" fmla="*/ 339848 h 1133010"/>
                    <a:gd name="connsiteX14" fmla="*/ 114001 w 4240215"/>
                    <a:gd name="connsiteY14" fmla="*/ 284434 h 1133010"/>
                    <a:gd name="connsiteX15" fmla="*/ 0 w 4240215"/>
                    <a:gd name="connsiteY15" fmla="*/ 215372 h 1133010"/>
                    <a:gd name="connsiteX16" fmla="*/ 41793 w 4240215"/>
                    <a:gd name="connsiteY16" fmla="*/ 161452 h 1133010"/>
                    <a:gd name="connsiteX17" fmla="*/ 1597896 w 4240215"/>
                    <a:gd name="connsiteY17" fmla="*/ 266 h 1133010"/>
                    <a:gd name="connsiteX0" fmla="*/ 1597896 w 4240215"/>
                    <a:gd name="connsiteY0" fmla="*/ 266 h 1133985"/>
                    <a:gd name="connsiteX1" fmla="*/ 1834102 w 4240215"/>
                    <a:gd name="connsiteY1" fmla="*/ 4289 h 1133985"/>
                    <a:gd name="connsiteX2" fmla="*/ 3552521 w 4240215"/>
                    <a:gd name="connsiteY2" fmla="*/ 261464 h 1133985"/>
                    <a:gd name="connsiteX3" fmla="*/ 4240013 w 4240215"/>
                    <a:gd name="connsiteY3" fmla="*/ 494827 h 1133985"/>
                    <a:gd name="connsiteX4" fmla="*/ 3591356 w 4240215"/>
                    <a:gd name="connsiteY4" fmla="*/ 775814 h 1133985"/>
                    <a:gd name="connsiteX5" fmla="*/ 1830138 w 4240215"/>
                    <a:gd name="connsiteY5" fmla="*/ 1133003 h 1133985"/>
                    <a:gd name="connsiteX6" fmla="*/ 575229 w 4240215"/>
                    <a:gd name="connsiteY6" fmla="*/ 866301 h 1133985"/>
                    <a:gd name="connsiteX7" fmla="*/ 32229 w 4240215"/>
                    <a:gd name="connsiteY7" fmla="*/ 412781 h 1133985"/>
                    <a:gd name="connsiteX8" fmla="*/ 8301 w 4240215"/>
                    <a:gd name="connsiteY8" fmla="*/ 356549 h 1133985"/>
                    <a:gd name="connsiteX9" fmla="*/ 75768 w 4240215"/>
                    <a:gd name="connsiteY9" fmla="*/ 377412 h 1133985"/>
                    <a:gd name="connsiteX10" fmla="*/ 128246 w 4240215"/>
                    <a:gd name="connsiteY10" fmla="*/ 352037 h 1133985"/>
                    <a:gd name="connsiteX11" fmla="*/ 128247 w 4240215"/>
                    <a:gd name="connsiteY11" fmla="*/ 352037 h 1133985"/>
                    <a:gd name="connsiteX12" fmla="*/ 126917 w 4240215"/>
                    <a:gd name="connsiteY12" fmla="*/ 340838 h 1133985"/>
                    <a:gd name="connsiteX13" fmla="*/ 128422 w 4240215"/>
                    <a:gd name="connsiteY13" fmla="*/ 339848 h 1133985"/>
                    <a:gd name="connsiteX14" fmla="*/ 114001 w 4240215"/>
                    <a:gd name="connsiteY14" fmla="*/ 284434 h 1133985"/>
                    <a:gd name="connsiteX15" fmla="*/ 0 w 4240215"/>
                    <a:gd name="connsiteY15" fmla="*/ 215372 h 1133985"/>
                    <a:gd name="connsiteX16" fmla="*/ 41793 w 4240215"/>
                    <a:gd name="connsiteY16" fmla="*/ 161452 h 1133985"/>
                    <a:gd name="connsiteX17" fmla="*/ 1597896 w 4240215"/>
                    <a:gd name="connsiteY17" fmla="*/ 266 h 1133985"/>
                    <a:gd name="connsiteX0" fmla="*/ 1597896 w 4240215"/>
                    <a:gd name="connsiteY0" fmla="*/ 266 h 1134209"/>
                    <a:gd name="connsiteX1" fmla="*/ 1834102 w 4240215"/>
                    <a:gd name="connsiteY1" fmla="*/ 4289 h 1134209"/>
                    <a:gd name="connsiteX2" fmla="*/ 3552521 w 4240215"/>
                    <a:gd name="connsiteY2" fmla="*/ 261464 h 1134209"/>
                    <a:gd name="connsiteX3" fmla="*/ 4240013 w 4240215"/>
                    <a:gd name="connsiteY3" fmla="*/ 494827 h 1134209"/>
                    <a:gd name="connsiteX4" fmla="*/ 3591356 w 4240215"/>
                    <a:gd name="connsiteY4" fmla="*/ 775814 h 1134209"/>
                    <a:gd name="connsiteX5" fmla="*/ 1830138 w 4240215"/>
                    <a:gd name="connsiteY5" fmla="*/ 1133003 h 1134209"/>
                    <a:gd name="connsiteX6" fmla="*/ 575229 w 4240215"/>
                    <a:gd name="connsiteY6" fmla="*/ 866301 h 1134209"/>
                    <a:gd name="connsiteX7" fmla="*/ 32229 w 4240215"/>
                    <a:gd name="connsiteY7" fmla="*/ 412781 h 1134209"/>
                    <a:gd name="connsiteX8" fmla="*/ 8301 w 4240215"/>
                    <a:gd name="connsiteY8" fmla="*/ 356549 h 1134209"/>
                    <a:gd name="connsiteX9" fmla="*/ 75768 w 4240215"/>
                    <a:gd name="connsiteY9" fmla="*/ 377412 h 1134209"/>
                    <a:gd name="connsiteX10" fmla="*/ 128246 w 4240215"/>
                    <a:gd name="connsiteY10" fmla="*/ 352037 h 1134209"/>
                    <a:gd name="connsiteX11" fmla="*/ 128247 w 4240215"/>
                    <a:gd name="connsiteY11" fmla="*/ 352037 h 1134209"/>
                    <a:gd name="connsiteX12" fmla="*/ 126917 w 4240215"/>
                    <a:gd name="connsiteY12" fmla="*/ 340838 h 1134209"/>
                    <a:gd name="connsiteX13" fmla="*/ 128422 w 4240215"/>
                    <a:gd name="connsiteY13" fmla="*/ 339848 h 1134209"/>
                    <a:gd name="connsiteX14" fmla="*/ 114001 w 4240215"/>
                    <a:gd name="connsiteY14" fmla="*/ 284434 h 1134209"/>
                    <a:gd name="connsiteX15" fmla="*/ 0 w 4240215"/>
                    <a:gd name="connsiteY15" fmla="*/ 215372 h 1134209"/>
                    <a:gd name="connsiteX16" fmla="*/ 41793 w 4240215"/>
                    <a:gd name="connsiteY16" fmla="*/ 161452 h 1134209"/>
                    <a:gd name="connsiteX17" fmla="*/ 1597896 w 4240215"/>
                    <a:gd name="connsiteY17" fmla="*/ 266 h 1134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240215" h="1134209">
                      <a:moveTo>
                        <a:pt x="1597896" y="266"/>
                      </a:moveTo>
                      <a:cubicBezTo>
                        <a:pt x="1681455" y="817"/>
                        <a:pt x="1760962" y="2206"/>
                        <a:pt x="1834102" y="4289"/>
                      </a:cubicBezTo>
                      <a:cubicBezTo>
                        <a:pt x="2419224" y="20958"/>
                        <a:pt x="3151536" y="179708"/>
                        <a:pt x="3552521" y="261464"/>
                      </a:cubicBezTo>
                      <a:cubicBezTo>
                        <a:pt x="3953506" y="343220"/>
                        <a:pt x="4249075" y="194790"/>
                        <a:pt x="4240013" y="494827"/>
                      </a:cubicBezTo>
                      <a:cubicBezTo>
                        <a:pt x="4230951" y="794864"/>
                        <a:pt x="3993002" y="669451"/>
                        <a:pt x="3591356" y="775814"/>
                      </a:cubicBezTo>
                      <a:cubicBezTo>
                        <a:pt x="3189710" y="882177"/>
                        <a:pt x="2332826" y="1117922"/>
                        <a:pt x="1830138" y="1133003"/>
                      </a:cubicBezTo>
                      <a:cubicBezTo>
                        <a:pt x="1327450" y="1148084"/>
                        <a:pt x="865355" y="1019676"/>
                        <a:pt x="575229" y="866301"/>
                      </a:cubicBezTo>
                      <a:cubicBezTo>
                        <a:pt x="289853" y="715437"/>
                        <a:pt x="132275" y="584917"/>
                        <a:pt x="32229" y="412781"/>
                      </a:cubicBezTo>
                      <a:lnTo>
                        <a:pt x="8301" y="356549"/>
                      </a:lnTo>
                      <a:lnTo>
                        <a:pt x="75768" y="377412"/>
                      </a:lnTo>
                      <a:cubicBezTo>
                        <a:pt x="98266" y="384369"/>
                        <a:pt x="121761" y="373009"/>
                        <a:pt x="128246" y="352037"/>
                      </a:cubicBezTo>
                      <a:lnTo>
                        <a:pt x="128247" y="352037"/>
                      </a:lnTo>
                      <a:lnTo>
                        <a:pt x="126917" y="340838"/>
                      </a:lnTo>
                      <a:lnTo>
                        <a:pt x="128422" y="339848"/>
                      </a:lnTo>
                      <a:cubicBezTo>
                        <a:pt x="140510" y="321392"/>
                        <a:pt x="134053" y="296582"/>
                        <a:pt x="114001" y="284434"/>
                      </a:cubicBezTo>
                      <a:lnTo>
                        <a:pt x="0" y="215372"/>
                      </a:lnTo>
                      <a:lnTo>
                        <a:pt x="41793" y="161452"/>
                      </a:lnTo>
                      <a:cubicBezTo>
                        <a:pt x="229546" y="33659"/>
                        <a:pt x="1012985" y="-3587"/>
                        <a:pt x="1597896" y="266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25000">
                      <a:schemeClr val="accent2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3577C09E-9F60-4767-A74E-43485D0E38D2}"/>
                    </a:ext>
                  </a:extLst>
                </p:cNvPr>
                <p:cNvSpPr/>
                <p:nvPr/>
              </p:nvSpPr>
              <p:spPr>
                <a:xfrm rot="11700000">
                  <a:off x="2066441" y="4710529"/>
                  <a:ext cx="223297" cy="515731"/>
                </a:xfrm>
                <a:prstGeom prst="moon">
                  <a:avLst>
                    <a:gd name="adj" fmla="val 48118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E87C6970-ABF9-4BE5-8E0D-7C91DF418D3A}"/>
                    </a:ext>
                  </a:extLst>
                </p:cNvPr>
                <p:cNvSpPr/>
                <p:nvPr/>
              </p:nvSpPr>
              <p:spPr>
                <a:xfrm rot="1031020">
                  <a:off x="1199383" y="4585424"/>
                  <a:ext cx="424630" cy="183360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C6257FBC-AF33-4B7E-8AC5-C6AFC24662D1}"/>
                    </a:ext>
                  </a:extLst>
                </p:cNvPr>
                <p:cNvSpPr/>
                <p:nvPr/>
              </p:nvSpPr>
              <p:spPr>
                <a:xfrm>
                  <a:off x="1510653" y="440415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6FEC7528-4CBA-4532-81EE-0CF38D5607F5}"/>
                    </a:ext>
                  </a:extLst>
                </p:cNvPr>
                <p:cNvSpPr/>
                <p:nvPr/>
              </p:nvSpPr>
              <p:spPr>
                <a:xfrm>
                  <a:off x="1545002" y="446246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57E19601-C85F-4414-8F5F-AEB1CC14399F}"/>
                    </a:ext>
                  </a:extLst>
                </p:cNvPr>
                <p:cNvSpPr/>
                <p:nvPr/>
              </p:nvSpPr>
              <p:spPr>
                <a:xfrm>
                  <a:off x="1824039" y="4385323"/>
                  <a:ext cx="3678390" cy="422663"/>
                </a:xfrm>
                <a:custGeom>
                  <a:avLst/>
                  <a:gdLst>
                    <a:gd name="connsiteX0" fmla="*/ 3582628 w 3678390"/>
                    <a:gd name="connsiteY0" fmla="*/ 357060 h 422663"/>
                    <a:gd name="connsiteX1" fmla="*/ 3678360 w 3678390"/>
                    <a:gd name="connsiteY1" fmla="*/ 396833 h 422663"/>
                    <a:gd name="connsiteX2" fmla="*/ 3577751 w 3678390"/>
                    <a:gd name="connsiteY2" fmla="*/ 421823 h 422663"/>
                    <a:gd name="connsiteX3" fmla="*/ 3482018 w 3678390"/>
                    <a:gd name="connsiteY3" fmla="*/ 382049 h 422663"/>
                    <a:gd name="connsiteX4" fmla="*/ 3582628 w 3678390"/>
                    <a:gd name="connsiteY4" fmla="*/ 357060 h 422663"/>
                    <a:gd name="connsiteX5" fmla="*/ 3342120 w 3678390"/>
                    <a:gd name="connsiteY5" fmla="*/ 349915 h 422663"/>
                    <a:gd name="connsiteX6" fmla="*/ 3437853 w 3678390"/>
                    <a:gd name="connsiteY6" fmla="*/ 389688 h 422663"/>
                    <a:gd name="connsiteX7" fmla="*/ 3337243 w 3678390"/>
                    <a:gd name="connsiteY7" fmla="*/ 414678 h 422663"/>
                    <a:gd name="connsiteX8" fmla="*/ 3241511 w 3678390"/>
                    <a:gd name="connsiteY8" fmla="*/ 374904 h 422663"/>
                    <a:gd name="connsiteX9" fmla="*/ 3342120 w 3678390"/>
                    <a:gd name="connsiteY9" fmla="*/ 349915 h 422663"/>
                    <a:gd name="connsiteX10" fmla="*/ 3082566 w 3678390"/>
                    <a:gd name="connsiteY10" fmla="*/ 328483 h 422663"/>
                    <a:gd name="connsiteX11" fmla="*/ 3178299 w 3678390"/>
                    <a:gd name="connsiteY11" fmla="*/ 368256 h 422663"/>
                    <a:gd name="connsiteX12" fmla="*/ 3077689 w 3678390"/>
                    <a:gd name="connsiteY12" fmla="*/ 393246 h 422663"/>
                    <a:gd name="connsiteX13" fmla="*/ 2981957 w 3678390"/>
                    <a:gd name="connsiteY13" fmla="*/ 353472 h 422663"/>
                    <a:gd name="connsiteX14" fmla="*/ 3082566 w 3678390"/>
                    <a:gd name="connsiteY14" fmla="*/ 328483 h 422663"/>
                    <a:gd name="connsiteX15" fmla="*/ 2791878 w 3678390"/>
                    <a:gd name="connsiteY15" fmla="*/ 286622 h 422663"/>
                    <a:gd name="connsiteX16" fmla="*/ 2895866 w 3678390"/>
                    <a:gd name="connsiteY16" fmla="*/ 331940 h 422663"/>
                    <a:gd name="connsiteX17" fmla="*/ 2786264 w 3678390"/>
                    <a:gd name="connsiteY17" fmla="*/ 361175 h 422663"/>
                    <a:gd name="connsiteX18" fmla="*/ 2682275 w 3678390"/>
                    <a:gd name="connsiteY18" fmla="*/ 315857 h 422663"/>
                    <a:gd name="connsiteX19" fmla="*/ 2791878 w 3678390"/>
                    <a:gd name="connsiteY19" fmla="*/ 286622 h 422663"/>
                    <a:gd name="connsiteX20" fmla="*/ 3520512 w 3678390"/>
                    <a:gd name="connsiteY20" fmla="*/ 280806 h 422663"/>
                    <a:gd name="connsiteX21" fmla="*/ 3572586 w 3678390"/>
                    <a:gd name="connsiteY21" fmla="*/ 303666 h 422663"/>
                    <a:gd name="connsiteX22" fmla="*/ 3520512 w 3678390"/>
                    <a:gd name="connsiteY22" fmla="*/ 326526 h 422663"/>
                    <a:gd name="connsiteX23" fmla="*/ 3468438 w 3678390"/>
                    <a:gd name="connsiteY23" fmla="*/ 303666 h 422663"/>
                    <a:gd name="connsiteX24" fmla="*/ 3520512 w 3678390"/>
                    <a:gd name="connsiteY24" fmla="*/ 280806 h 422663"/>
                    <a:gd name="connsiteX25" fmla="*/ 3363349 w 3678390"/>
                    <a:gd name="connsiteY25" fmla="*/ 273663 h 422663"/>
                    <a:gd name="connsiteX26" fmla="*/ 3415423 w 3678390"/>
                    <a:gd name="connsiteY26" fmla="*/ 296523 h 422663"/>
                    <a:gd name="connsiteX27" fmla="*/ 3363349 w 3678390"/>
                    <a:gd name="connsiteY27" fmla="*/ 319383 h 422663"/>
                    <a:gd name="connsiteX28" fmla="*/ 3311275 w 3678390"/>
                    <a:gd name="connsiteY28" fmla="*/ 296523 h 422663"/>
                    <a:gd name="connsiteX29" fmla="*/ 3363349 w 3678390"/>
                    <a:gd name="connsiteY29" fmla="*/ 273663 h 422663"/>
                    <a:gd name="connsiteX30" fmla="*/ 3196662 w 3678390"/>
                    <a:gd name="connsiteY30" fmla="*/ 266520 h 422663"/>
                    <a:gd name="connsiteX31" fmla="*/ 3248736 w 3678390"/>
                    <a:gd name="connsiteY31" fmla="*/ 289380 h 422663"/>
                    <a:gd name="connsiteX32" fmla="*/ 3196662 w 3678390"/>
                    <a:gd name="connsiteY32" fmla="*/ 312240 h 422663"/>
                    <a:gd name="connsiteX33" fmla="*/ 3144588 w 3678390"/>
                    <a:gd name="connsiteY33" fmla="*/ 289380 h 422663"/>
                    <a:gd name="connsiteX34" fmla="*/ 3196662 w 3678390"/>
                    <a:gd name="connsiteY34" fmla="*/ 266520 h 422663"/>
                    <a:gd name="connsiteX35" fmla="*/ 2416918 w 3678390"/>
                    <a:gd name="connsiteY35" fmla="*/ 247533 h 422663"/>
                    <a:gd name="connsiteX36" fmla="*/ 2468023 w 3678390"/>
                    <a:gd name="connsiteY36" fmla="*/ 247779 h 422663"/>
                    <a:gd name="connsiteX37" fmla="*/ 2595190 w 3678390"/>
                    <a:gd name="connsiteY37" fmla="*/ 303198 h 422663"/>
                    <a:gd name="connsiteX38" fmla="*/ 2461158 w 3678390"/>
                    <a:gd name="connsiteY38" fmla="*/ 338949 h 422663"/>
                    <a:gd name="connsiteX39" fmla="*/ 2333992 w 3678390"/>
                    <a:gd name="connsiteY39" fmla="*/ 283530 h 422663"/>
                    <a:gd name="connsiteX40" fmla="*/ 2416918 w 3678390"/>
                    <a:gd name="connsiteY40" fmla="*/ 247533 h 422663"/>
                    <a:gd name="connsiteX41" fmla="*/ 3034737 w 3678390"/>
                    <a:gd name="connsiteY41" fmla="*/ 237945 h 422663"/>
                    <a:gd name="connsiteX42" fmla="*/ 3086811 w 3678390"/>
                    <a:gd name="connsiteY42" fmla="*/ 260805 h 422663"/>
                    <a:gd name="connsiteX43" fmla="*/ 3034737 w 3678390"/>
                    <a:gd name="connsiteY43" fmla="*/ 283665 h 422663"/>
                    <a:gd name="connsiteX44" fmla="*/ 2982663 w 3678390"/>
                    <a:gd name="connsiteY44" fmla="*/ 260805 h 422663"/>
                    <a:gd name="connsiteX45" fmla="*/ 3034737 w 3678390"/>
                    <a:gd name="connsiteY45" fmla="*/ 237945 h 422663"/>
                    <a:gd name="connsiteX46" fmla="*/ 2840880 w 3678390"/>
                    <a:gd name="connsiteY46" fmla="*/ 220127 h 422663"/>
                    <a:gd name="connsiteX47" fmla="*/ 2882711 w 3678390"/>
                    <a:gd name="connsiteY47" fmla="*/ 220609 h 422663"/>
                    <a:gd name="connsiteX48" fmla="*/ 2936328 w 3678390"/>
                    <a:gd name="connsiteY48" fmla="*/ 253142 h 422663"/>
                    <a:gd name="connsiteX49" fmla="*/ 2874874 w 3678390"/>
                    <a:gd name="connsiteY49" fmla="*/ 265652 h 422663"/>
                    <a:gd name="connsiteX50" fmla="*/ 2821257 w 3678390"/>
                    <a:gd name="connsiteY50" fmla="*/ 233120 h 422663"/>
                    <a:gd name="connsiteX51" fmla="*/ 2840880 w 3678390"/>
                    <a:gd name="connsiteY51" fmla="*/ 220127 h 422663"/>
                    <a:gd name="connsiteX52" fmla="*/ 2050208 w 3678390"/>
                    <a:gd name="connsiteY52" fmla="*/ 199908 h 422663"/>
                    <a:gd name="connsiteX53" fmla="*/ 2101312 w 3678390"/>
                    <a:gd name="connsiteY53" fmla="*/ 200154 h 422663"/>
                    <a:gd name="connsiteX54" fmla="*/ 2228479 w 3678390"/>
                    <a:gd name="connsiteY54" fmla="*/ 255573 h 422663"/>
                    <a:gd name="connsiteX55" fmla="*/ 2094447 w 3678390"/>
                    <a:gd name="connsiteY55" fmla="*/ 291324 h 422663"/>
                    <a:gd name="connsiteX56" fmla="*/ 1967281 w 3678390"/>
                    <a:gd name="connsiteY56" fmla="*/ 235905 h 422663"/>
                    <a:gd name="connsiteX57" fmla="*/ 2050208 w 3678390"/>
                    <a:gd name="connsiteY57" fmla="*/ 199908 h 422663"/>
                    <a:gd name="connsiteX58" fmla="*/ 2659904 w 3678390"/>
                    <a:gd name="connsiteY58" fmla="*/ 191552 h 422663"/>
                    <a:gd name="connsiteX59" fmla="*/ 2701735 w 3678390"/>
                    <a:gd name="connsiteY59" fmla="*/ 192034 h 422663"/>
                    <a:gd name="connsiteX60" fmla="*/ 2755352 w 3678390"/>
                    <a:gd name="connsiteY60" fmla="*/ 224567 h 422663"/>
                    <a:gd name="connsiteX61" fmla="*/ 2693898 w 3678390"/>
                    <a:gd name="connsiteY61" fmla="*/ 237077 h 422663"/>
                    <a:gd name="connsiteX62" fmla="*/ 2640281 w 3678390"/>
                    <a:gd name="connsiteY62" fmla="*/ 204545 h 422663"/>
                    <a:gd name="connsiteX63" fmla="*/ 2659904 w 3678390"/>
                    <a:gd name="connsiteY63" fmla="*/ 191552 h 422663"/>
                    <a:gd name="connsiteX64" fmla="*/ 2488454 w 3678390"/>
                    <a:gd name="connsiteY64" fmla="*/ 162977 h 422663"/>
                    <a:gd name="connsiteX65" fmla="*/ 2530285 w 3678390"/>
                    <a:gd name="connsiteY65" fmla="*/ 163459 h 422663"/>
                    <a:gd name="connsiteX66" fmla="*/ 2583902 w 3678390"/>
                    <a:gd name="connsiteY66" fmla="*/ 195992 h 422663"/>
                    <a:gd name="connsiteX67" fmla="*/ 2522448 w 3678390"/>
                    <a:gd name="connsiteY67" fmla="*/ 208502 h 422663"/>
                    <a:gd name="connsiteX68" fmla="*/ 2468831 w 3678390"/>
                    <a:gd name="connsiteY68" fmla="*/ 175970 h 422663"/>
                    <a:gd name="connsiteX69" fmla="*/ 2488454 w 3678390"/>
                    <a:gd name="connsiteY69" fmla="*/ 162977 h 422663"/>
                    <a:gd name="connsiteX70" fmla="*/ 1697784 w 3678390"/>
                    <a:gd name="connsiteY70" fmla="*/ 157045 h 422663"/>
                    <a:gd name="connsiteX71" fmla="*/ 1748888 w 3678390"/>
                    <a:gd name="connsiteY71" fmla="*/ 157291 h 422663"/>
                    <a:gd name="connsiteX72" fmla="*/ 1876055 w 3678390"/>
                    <a:gd name="connsiteY72" fmla="*/ 212710 h 422663"/>
                    <a:gd name="connsiteX73" fmla="*/ 1742023 w 3678390"/>
                    <a:gd name="connsiteY73" fmla="*/ 248461 h 422663"/>
                    <a:gd name="connsiteX74" fmla="*/ 1614857 w 3678390"/>
                    <a:gd name="connsiteY74" fmla="*/ 193042 h 422663"/>
                    <a:gd name="connsiteX75" fmla="*/ 1697784 w 3678390"/>
                    <a:gd name="connsiteY75" fmla="*/ 157045 h 422663"/>
                    <a:gd name="connsiteX76" fmla="*/ 2314622 w 3678390"/>
                    <a:gd name="connsiteY76" fmla="*/ 134402 h 422663"/>
                    <a:gd name="connsiteX77" fmla="*/ 2356453 w 3678390"/>
                    <a:gd name="connsiteY77" fmla="*/ 134884 h 422663"/>
                    <a:gd name="connsiteX78" fmla="*/ 2410070 w 3678390"/>
                    <a:gd name="connsiteY78" fmla="*/ 167417 h 422663"/>
                    <a:gd name="connsiteX79" fmla="*/ 2348616 w 3678390"/>
                    <a:gd name="connsiteY79" fmla="*/ 179927 h 422663"/>
                    <a:gd name="connsiteX80" fmla="*/ 2294999 w 3678390"/>
                    <a:gd name="connsiteY80" fmla="*/ 147395 h 422663"/>
                    <a:gd name="connsiteX81" fmla="*/ 2314622 w 3678390"/>
                    <a:gd name="connsiteY81" fmla="*/ 134402 h 422663"/>
                    <a:gd name="connsiteX82" fmla="*/ 1016793 w 3678390"/>
                    <a:gd name="connsiteY82" fmla="*/ 133350 h 422663"/>
                    <a:gd name="connsiteX83" fmla="*/ 1162049 w 3678390"/>
                    <a:gd name="connsiteY83" fmla="*/ 181445 h 422663"/>
                    <a:gd name="connsiteX84" fmla="*/ 1016793 w 3678390"/>
                    <a:gd name="connsiteY84" fmla="*/ 229540 h 422663"/>
                    <a:gd name="connsiteX85" fmla="*/ 871537 w 3678390"/>
                    <a:gd name="connsiteY85" fmla="*/ 181445 h 422663"/>
                    <a:gd name="connsiteX86" fmla="*/ 1016793 w 3678390"/>
                    <a:gd name="connsiteY86" fmla="*/ 133350 h 422663"/>
                    <a:gd name="connsiteX87" fmla="*/ 631030 w 3678390"/>
                    <a:gd name="connsiteY87" fmla="*/ 133350 h 422663"/>
                    <a:gd name="connsiteX88" fmla="*/ 776286 w 3678390"/>
                    <a:gd name="connsiteY88" fmla="*/ 181445 h 422663"/>
                    <a:gd name="connsiteX89" fmla="*/ 631030 w 3678390"/>
                    <a:gd name="connsiteY89" fmla="*/ 229540 h 422663"/>
                    <a:gd name="connsiteX90" fmla="*/ 485774 w 3678390"/>
                    <a:gd name="connsiteY90" fmla="*/ 181445 h 422663"/>
                    <a:gd name="connsiteX91" fmla="*/ 631030 w 3678390"/>
                    <a:gd name="connsiteY91" fmla="*/ 133350 h 422663"/>
                    <a:gd name="connsiteX92" fmla="*/ 278605 w 3678390"/>
                    <a:gd name="connsiteY92" fmla="*/ 133350 h 422663"/>
                    <a:gd name="connsiteX93" fmla="*/ 423861 w 3678390"/>
                    <a:gd name="connsiteY93" fmla="*/ 181445 h 422663"/>
                    <a:gd name="connsiteX94" fmla="*/ 278605 w 3678390"/>
                    <a:gd name="connsiteY94" fmla="*/ 229540 h 422663"/>
                    <a:gd name="connsiteX95" fmla="*/ 133349 w 3678390"/>
                    <a:gd name="connsiteY95" fmla="*/ 181445 h 422663"/>
                    <a:gd name="connsiteX96" fmla="*/ 278605 w 3678390"/>
                    <a:gd name="connsiteY96" fmla="*/ 133350 h 422663"/>
                    <a:gd name="connsiteX97" fmla="*/ 1402556 w 3678390"/>
                    <a:gd name="connsiteY97" fmla="*/ 109537 h 422663"/>
                    <a:gd name="connsiteX98" fmla="*/ 1533525 w 3678390"/>
                    <a:gd name="connsiteY98" fmla="*/ 155251 h 422663"/>
                    <a:gd name="connsiteX99" fmla="*/ 1402556 w 3678390"/>
                    <a:gd name="connsiteY99" fmla="*/ 200965 h 422663"/>
                    <a:gd name="connsiteX100" fmla="*/ 1271587 w 3678390"/>
                    <a:gd name="connsiteY100" fmla="*/ 155251 h 422663"/>
                    <a:gd name="connsiteX101" fmla="*/ 1402556 w 3678390"/>
                    <a:gd name="connsiteY101" fmla="*/ 109537 h 422663"/>
                    <a:gd name="connsiteX102" fmla="*/ 2068326 w 3678390"/>
                    <a:gd name="connsiteY102" fmla="*/ 86419 h 422663"/>
                    <a:gd name="connsiteX103" fmla="*/ 2126853 w 3678390"/>
                    <a:gd name="connsiteY103" fmla="*/ 86466 h 422663"/>
                    <a:gd name="connsiteX104" fmla="*/ 2201356 w 3678390"/>
                    <a:gd name="connsiteY104" fmla="*/ 134037 h 422663"/>
                    <a:gd name="connsiteX105" fmla="*/ 2115163 w 3678390"/>
                    <a:gd name="connsiteY105" fmla="*/ 153647 h 422663"/>
                    <a:gd name="connsiteX106" fmla="*/ 2040660 w 3678390"/>
                    <a:gd name="connsiteY106" fmla="*/ 106076 h 422663"/>
                    <a:gd name="connsiteX107" fmla="*/ 2068326 w 3678390"/>
                    <a:gd name="connsiteY107" fmla="*/ 86419 h 422663"/>
                    <a:gd name="connsiteX108" fmla="*/ 1782070 w 3678390"/>
                    <a:gd name="connsiteY108" fmla="*/ 46486 h 422663"/>
                    <a:gd name="connsiteX109" fmla="*/ 1863156 w 3678390"/>
                    <a:gd name="connsiteY109" fmla="*/ 49098 h 422663"/>
                    <a:gd name="connsiteX110" fmla="*/ 1968453 w 3678390"/>
                    <a:gd name="connsiteY110" fmla="*/ 106672 h 422663"/>
                    <a:gd name="connsiteX111" fmla="*/ 1849898 w 3678390"/>
                    <a:gd name="connsiteY111" fmla="*/ 125295 h 422663"/>
                    <a:gd name="connsiteX112" fmla="*/ 1744600 w 3678390"/>
                    <a:gd name="connsiteY112" fmla="*/ 67722 h 422663"/>
                    <a:gd name="connsiteX113" fmla="*/ 1782070 w 3678390"/>
                    <a:gd name="connsiteY113" fmla="*/ 46486 h 422663"/>
                    <a:gd name="connsiteX114" fmla="*/ 1549868 w 3678390"/>
                    <a:gd name="connsiteY114" fmla="*/ 20061 h 422663"/>
                    <a:gd name="connsiteX115" fmla="*/ 1660252 w 3678390"/>
                    <a:gd name="connsiteY115" fmla="*/ 67153 h 422663"/>
                    <a:gd name="connsiteX116" fmla="*/ 1544061 w 3678390"/>
                    <a:gd name="connsiteY116" fmla="*/ 97185 h 422663"/>
                    <a:gd name="connsiteX117" fmla="*/ 1433678 w 3678390"/>
                    <a:gd name="connsiteY117" fmla="*/ 50092 h 422663"/>
                    <a:gd name="connsiteX118" fmla="*/ 1549868 w 3678390"/>
                    <a:gd name="connsiteY118" fmla="*/ 20061 h 422663"/>
                    <a:gd name="connsiteX119" fmla="*/ 130969 w 3678390"/>
                    <a:gd name="connsiteY119" fmla="*/ 14287 h 422663"/>
                    <a:gd name="connsiteX120" fmla="*/ 261938 w 3678390"/>
                    <a:gd name="connsiteY120" fmla="*/ 57620 h 422663"/>
                    <a:gd name="connsiteX121" fmla="*/ 130969 w 3678390"/>
                    <a:gd name="connsiteY121" fmla="*/ 100953 h 422663"/>
                    <a:gd name="connsiteX122" fmla="*/ 0 w 3678390"/>
                    <a:gd name="connsiteY122" fmla="*/ 57620 h 422663"/>
                    <a:gd name="connsiteX123" fmla="*/ 130969 w 3678390"/>
                    <a:gd name="connsiteY123" fmla="*/ 14287 h 422663"/>
                    <a:gd name="connsiteX124" fmla="*/ 1212056 w 3678390"/>
                    <a:gd name="connsiteY124" fmla="*/ 0 h 422663"/>
                    <a:gd name="connsiteX125" fmla="*/ 1343025 w 3678390"/>
                    <a:gd name="connsiteY125" fmla="*/ 45714 h 422663"/>
                    <a:gd name="connsiteX126" fmla="*/ 1212056 w 3678390"/>
                    <a:gd name="connsiteY126" fmla="*/ 91428 h 422663"/>
                    <a:gd name="connsiteX127" fmla="*/ 1081087 w 3678390"/>
                    <a:gd name="connsiteY127" fmla="*/ 45714 h 422663"/>
                    <a:gd name="connsiteX128" fmla="*/ 1212056 w 3678390"/>
                    <a:gd name="connsiteY128" fmla="*/ 0 h 422663"/>
                    <a:gd name="connsiteX129" fmla="*/ 840580 w 3678390"/>
                    <a:gd name="connsiteY129" fmla="*/ 0 h 422663"/>
                    <a:gd name="connsiteX130" fmla="*/ 985836 w 3678390"/>
                    <a:gd name="connsiteY130" fmla="*/ 48095 h 422663"/>
                    <a:gd name="connsiteX131" fmla="*/ 840580 w 3678390"/>
                    <a:gd name="connsiteY131" fmla="*/ 96190 h 422663"/>
                    <a:gd name="connsiteX132" fmla="*/ 695324 w 3678390"/>
                    <a:gd name="connsiteY132" fmla="*/ 48095 h 422663"/>
                    <a:gd name="connsiteX133" fmla="*/ 840580 w 3678390"/>
                    <a:gd name="connsiteY133" fmla="*/ 0 h 422663"/>
                    <a:gd name="connsiteX134" fmla="*/ 450056 w 3678390"/>
                    <a:gd name="connsiteY134" fmla="*/ 0 h 422663"/>
                    <a:gd name="connsiteX135" fmla="*/ 581025 w 3678390"/>
                    <a:gd name="connsiteY135" fmla="*/ 43333 h 422663"/>
                    <a:gd name="connsiteX136" fmla="*/ 450056 w 3678390"/>
                    <a:gd name="connsiteY136" fmla="*/ 86666 h 422663"/>
                    <a:gd name="connsiteX137" fmla="*/ 319087 w 3678390"/>
                    <a:gd name="connsiteY137" fmla="*/ 43333 h 422663"/>
                    <a:gd name="connsiteX138" fmla="*/ 450056 w 3678390"/>
                    <a:gd name="connsiteY138" fmla="*/ 0 h 422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</a:cxnLst>
                  <a:rect l="l" t="t" r="r" b="b"/>
                  <a:pathLst>
                    <a:path w="3678390" h="422663">
                      <a:moveTo>
                        <a:pt x="3582628" y="357060"/>
                      </a:moveTo>
                      <a:cubicBezTo>
                        <a:pt x="3636846" y="361142"/>
                        <a:pt x="3679707" y="378950"/>
                        <a:pt x="3678360" y="396833"/>
                      </a:cubicBezTo>
                      <a:cubicBezTo>
                        <a:pt x="3677014" y="414717"/>
                        <a:pt x="3631969" y="425905"/>
                        <a:pt x="3577751" y="421823"/>
                      </a:cubicBezTo>
                      <a:cubicBezTo>
                        <a:pt x="3523532" y="417740"/>
                        <a:pt x="3480672" y="399932"/>
                        <a:pt x="3482018" y="382049"/>
                      </a:cubicBezTo>
                      <a:cubicBezTo>
                        <a:pt x="3483365" y="364166"/>
                        <a:pt x="3528409" y="352977"/>
                        <a:pt x="3582628" y="357060"/>
                      </a:cubicBezTo>
                      <a:close/>
                      <a:moveTo>
                        <a:pt x="3342120" y="349915"/>
                      </a:moveTo>
                      <a:cubicBezTo>
                        <a:pt x="3396339" y="353997"/>
                        <a:pt x="3439199" y="371805"/>
                        <a:pt x="3437853" y="389688"/>
                      </a:cubicBezTo>
                      <a:cubicBezTo>
                        <a:pt x="3436506" y="407572"/>
                        <a:pt x="3391462" y="418760"/>
                        <a:pt x="3337243" y="414678"/>
                      </a:cubicBezTo>
                      <a:cubicBezTo>
                        <a:pt x="3283025" y="410595"/>
                        <a:pt x="3240164" y="392787"/>
                        <a:pt x="3241511" y="374904"/>
                      </a:cubicBezTo>
                      <a:cubicBezTo>
                        <a:pt x="3242857" y="357021"/>
                        <a:pt x="3287902" y="345832"/>
                        <a:pt x="3342120" y="349915"/>
                      </a:cubicBezTo>
                      <a:close/>
                      <a:moveTo>
                        <a:pt x="3082566" y="328483"/>
                      </a:moveTo>
                      <a:cubicBezTo>
                        <a:pt x="3136785" y="332565"/>
                        <a:pt x="3179645" y="350373"/>
                        <a:pt x="3178299" y="368256"/>
                      </a:cubicBezTo>
                      <a:cubicBezTo>
                        <a:pt x="3176952" y="386140"/>
                        <a:pt x="3131908" y="397328"/>
                        <a:pt x="3077689" y="393246"/>
                      </a:cubicBezTo>
                      <a:cubicBezTo>
                        <a:pt x="3023471" y="389163"/>
                        <a:pt x="2980610" y="371355"/>
                        <a:pt x="2981957" y="353472"/>
                      </a:cubicBezTo>
                      <a:cubicBezTo>
                        <a:pt x="2983303" y="335589"/>
                        <a:pt x="3028348" y="324400"/>
                        <a:pt x="3082566" y="328483"/>
                      </a:cubicBezTo>
                      <a:close/>
                      <a:moveTo>
                        <a:pt x="2791878" y="286622"/>
                      </a:moveTo>
                      <a:cubicBezTo>
                        <a:pt x="2850860" y="291063"/>
                        <a:pt x="2897417" y="311352"/>
                        <a:pt x="2895866" y="331940"/>
                      </a:cubicBezTo>
                      <a:cubicBezTo>
                        <a:pt x="2894316" y="352528"/>
                        <a:pt x="2845246" y="365616"/>
                        <a:pt x="2786264" y="361175"/>
                      </a:cubicBezTo>
                      <a:cubicBezTo>
                        <a:pt x="2727282" y="356733"/>
                        <a:pt x="2680725" y="336444"/>
                        <a:pt x="2682275" y="315857"/>
                      </a:cubicBezTo>
                      <a:cubicBezTo>
                        <a:pt x="2683825" y="295269"/>
                        <a:pt x="2732896" y="282181"/>
                        <a:pt x="2791878" y="286622"/>
                      </a:cubicBezTo>
                      <a:close/>
                      <a:moveTo>
                        <a:pt x="3520512" y="280806"/>
                      </a:moveTo>
                      <a:cubicBezTo>
                        <a:pt x="3549272" y="280806"/>
                        <a:pt x="3572586" y="291041"/>
                        <a:pt x="3572586" y="303666"/>
                      </a:cubicBezTo>
                      <a:cubicBezTo>
                        <a:pt x="3572586" y="316291"/>
                        <a:pt x="3549272" y="326526"/>
                        <a:pt x="3520512" y="326526"/>
                      </a:cubicBezTo>
                      <a:cubicBezTo>
                        <a:pt x="3491752" y="326526"/>
                        <a:pt x="3468438" y="316291"/>
                        <a:pt x="3468438" y="303666"/>
                      </a:cubicBezTo>
                      <a:cubicBezTo>
                        <a:pt x="3468438" y="291041"/>
                        <a:pt x="3491752" y="280806"/>
                        <a:pt x="3520512" y="280806"/>
                      </a:cubicBezTo>
                      <a:close/>
                      <a:moveTo>
                        <a:pt x="3363349" y="273663"/>
                      </a:moveTo>
                      <a:cubicBezTo>
                        <a:pt x="3392109" y="273663"/>
                        <a:pt x="3415423" y="283898"/>
                        <a:pt x="3415423" y="296523"/>
                      </a:cubicBezTo>
                      <a:cubicBezTo>
                        <a:pt x="3415423" y="309148"/>
                        <a:pt x="3392109" y="319383"/>
                        <a:pt x="3363349" y="319383"/>
                      </a:cubicBezTo>
                      <a:cubicBezTo>
                        <a:pt x="3334589" y="319383"/>
                        <a:pt x="3311275" y="309148"/>
                        <a:pt x="3311275" y="296523"/>
                      </a:cubicBezTo>
                      <a:cubicBezTo>
                        <a:pt x="3311275" y="283898"/>
                        <a:pt x="3334589" y="273663"/>
                        <a:pt x="3363349" y="273663"/>
                      </a:cubicBezTo>
                      <a:close/>
                      <a:moveTo>
                        <a:pt x="3196662" y="266520"/>
                      </a:moveTo>
                      <a:cubicBezTo>
                        <a:pt x="3225422" y="266520"/>
                        <a:pt x="3248736" y="276755"/>
                        <a:pt x="3248736" y="289380"/>
                      </a:cubicBezTo>
                      <a:cubicBezTo>
                        <a:pt x="3248736" y="302005"/>
                        <a:pt x="3225422" y="312240"/>
                        <a:pt x="3196662" y="312240"/>
                      </a:cubicBezTo>
                      <a:cubicBezTo>
                        <a:pt x="3167902" y="312240"/>
                        <a:pt x="3144588" y="302005"/>
                        <a:pt x="3144588" y="289380"/>
                      </a:cubicBezTo>
                      <a:cubicBezTo>
                        <a:pt x="3144588" y="276755"/>
                        <a:pt x="3167902" y="266520"/>
                        <a:pt x="3196662" y="266520"/>
                      </a:cubicBezTo>
                      <a:close/>
                      <a:moveTo>
                        <a:pt x="2416918" y="247533"/>
                      </a:moveTo>
                      <a:cubicBezTo>
                        <a:pt x="2432717" y="246403"/>
                        <a:pt x="2449991" y="246421"/>
                        <a:pt x="2468023" y="247779"/>
                      </a:cubicBezTo>
                      <a:cubicBezTo>
                        <a:pt x="2540151" y="253210"/>
                        <a:pt x="2597086" y="278022"/>
                        <a:pt x="2595190" y="303198"/>
                      </a:cubicBezTo>
                      <a:cubicBezTo>
                        <a:pt x="2593294" y="328374"/>
                        <a:pt x="2533286" y="344380"/>
                        <a:pt x="2461158" y="338949"/>
                      </a:cubicBezTo>
                      <a:cubicBezTo>
                        <a:pt x="2389030" y="333518"/>
                        <a:pt x="2332096" y="308706"/>
                        <a:pt x="2333992" y="283530"/>
                      </a:cubicBezTo>
                      <a:cubicBezTo>
                        <a:pt x="2335413" y="264648"/>
                        <a:pt x="2369523" y="250924"/>
                        <a:pt x="2416918" y="247533"/>
                      </a:cubicBezTo>
                      <a:close/>
                      <a:moveTo>
                        <a:pt x="3034737" y="237945"/>
                      </a:moveTo>
                      <a:cubicBezTo>
                        <a:pt x="3063497" y="237945"/>
                        <a:pt x="3086811" y="248180"/>
                        <a:pt x="3086811" y="260805"/>
                      </a:cubicBezTo>
                      <a:cubicBezTo>
                        <a:pt x="3086811" y="273430"/>
                        <a:pt x="3063497" y="283665"/>
                        <a:pt x="3034737" y="283665"/>
                      </a:cubicBezTo>
                      <a:cubicBezTo>
                        <a:pt x="3005977" y="283665"/>
                        <a:pt x="2982663" y="273430"/>
                        <a:pt x="2982663" y="260805"/>
                      </a:cubicBezTo>
                      <a:cubicBezTo>
                        <a:pt x="2982663" y="248180"/>
                        <a:pt x="3005977" y="237945"/>
                        <a:pt x="3034737" y="237945"/>
                      </a:cubicBezTo>
                      <a:close/>
                      <a:moveTo>
                        <a:pt x="2840880" y="220127"/>
                      </a:moveTo>
                      <a:cubicBezTo>
                        <a:pt x="2852001" y="217863"/>
                        <a:pt x="2866824" y="217845"/>
                        <a:pt x="2882711" y="220609"/>
                      </a:cubicBezTo>
                      <a:cubicBezTo>
                        <a:pt x="2914487" y="226138"/>
                        <a:pt x="2938492" y="240704"/>
                        <a:pt x="2936328" y="253142"/>
                      </a:cubicBezTo>
                      <a:cubicBezTo>
                        <a:pt x="2934164" y="265580"/>
                        <a:pt x="2906650" y="271181"/>
                        <a:pt x="2874874" y="265652"/>
                      </a:cubicBezTo>
                      <a:cubicBezTo>
                        <a:pt x="2843098" y="260124"/>
                        <a:pt x="2819093" y="245558"/>
                        <a:pt x="2821257" y="233120"/>
                      </a:cubicBezTo>
                      <a:cubicBezTo>
                        <a:pt x="2822339" y="226901"/>
                        <a:pt x="2829759" y="222391"/>
                        <a:pt x="2840880" y="220127"/>
                      </a:cubicBezTo>
                      <a:close/>
                      <a:moveTo>
                        <a:pt x="2050208" y="199908"/>
                      </a:moveTo>
                      <a:cubicBezTo>
                        <a:pt x="2066006" y="198778"/>
                        <a:pt x="2083280" y="198796"/>
                        <a:pt x="2101312" y="200154"/>
                      </a:cubicBezTo>
                      <a:cubicBezTo>
                        <a:pt x="2173440" y="205585"/>
                        <a:pt x="2230375" y="230397"/>
                        <a:pt x="2228479" y="255573"/>
                      </a:cubicBezTo>
                      <a:cubicBezTo>
                        <a:pt x="2226583" y="280748"/>
                        <a:pt x="2166575" y="296755"/>
                        <a:pt x="2094447" y="291324"/>
                      </a:cubicBezTo>
                      <a:cubicBezTo>
                        <a:pt x="2022320" y="285893"/>
                        <a:pt x="1965385" y="261081"/>
                        <a:pt x="1967281" y="235905"/>
                      </a:cubicBezTo>
                      <a:cubicBezTo>
                        <a:pt x="1968702" y="217023"/>
                        <a:pt x="2002813" y="203299"/>
                        <a:pt x="2050208" y="199908"/>
                      </a:cubicBezTo>
                      <a:close/>
                      <a:moveTo>
                        <a:pt x="2659904" y="191552"/>
                      </a:moveTo>
                      <a:cubicBezTo>
                        <a:pt x="2671025" y="189288"/>
                        <a:pt x="2685848" y="189270"/>
                        <a:pt x="2701735" y="192034"/>
                      </a:cubicBezTo>
                      <a:cubicBezTo>
                        <a:pt x="2733511" y="197563"/>
                        <a:pt x="2757516" y="212129"/>
                        <a:pt x="2755352" y="224567"/>
                      </a:cubicBezTo>
                      <a:cubicBezTo>
                        <a:pt x="2753188" y="237005"/>
                        <a:pt x="2725674" y="242606"/>
                        <a:pt x="2693898" y="237077"/>
                      </a:cubicBezTo>
                      <a:cubicBezTo>
                        <a:pt x="2662122" y="231549"/>
                        <a:pt x="2638117" y="216983"/>
                        <a:pt x="2640281" y="204545"/>
                      </a:cubicBezTo>
                      <a:cubicBezTo>
                        <a:pt x="2641363" y="198326"/>
                        <a:pt x="2648783" y="193816"/>
                        <a:pt x="2659904" y="191552"/>
                      </a:cubicBezTo>
                      <a:close/>
                      <a:moveTo>
                        <a:pt x="2488454" y="162977"/>
                      </a:moveTo>
                      <a:cubicBezTo>
                        <a:pt x="2499575" y="160713"/>
                        <a:pt x="2514398" y="160695"/>
                        <a:pt x="2530285" y="163459"/>
                      </a:cubicBezTo>
                      <a:cubicBezTo>
                        <a:pt x="2562061" y="168988"/>
                        <a:pt x="2586066" y="183554"/>
                        <a:pt x="2583902" y="195992"/>
                      </a:cubicBezTo>
                      <a:cubicBezTo>
                        <a:pt x="2581738" y="208430"/>
                        <a:pt x="2554224" y="214031"/>
                        <a:pt x="2522448" y="208502"/>
                      </a:cubicBezTo>
                      <a:cubicBezTo>
                        <a:pt x="2490672" y="202974"/>
                        <a:pt x="2466667" y="188408"/>
                        <a:pt x="2468831" y="175970"/>
                      </a:cubicBezTo>
                      <a:cubicBezTo>
                        <a:pt x="2469913" y="169751"/>
                        <a:pt x="2477333" y="165241"/>
                        <a:pt x="2488454" y="162977"/>
                      </a:cubicBezTo>
                      <a:close/>
                      <a:moveTo>
                        <a:pt x="1697784" y="157045"/>
                      </a:moveTo>
                      <a:cubicBezTo>
                        <a:pt x="1713582" y="155915"/>
                        <a:pt x="1730856" y="155933"/>
                        <a:pt x="1748888" y="157291"/>
                      </a:cubicBezTo>
                      <a:cubicBezTo>
                        <a:pt x="1821016" y="162722"/>
                        <a:pt x="1877951" y="187534"/>
                        <a:pt x="1876055" y="212710"/>
                      </a:cubicBezTo>
                      <a:cubicBezTo>
                        <a:pt x="1874159" y="237885"/>
                        <a:pt x="1814151" y="253892"/>
                        <a:pt x="1742023" y="248461"/>
                      </a:cubicBezTo>
                      <a:cubicBezTo>
                        <a:pt x="1669896" y="243030"/>
                        <a:pt x="1612961" y="218218"/>
                        <a:pt x="1614857" y="193042"/>
                      </a:cubicBezTo>
                      <a:cubicBezTo>
                        <a:pt x="1616278" y="174160"/>
                        <a:pt x="1650389" y="160436"/>
                        <a:pt x="1697784" y="157045"/>
                      </a:cubicBezTo>
                      <a:close/>
                      <a:moveTo>
                        <a:pt x="2314622" y="134402"/>
                      </a:moveTo>
                      <a:cubicBezTo>
                        <a:pt x="2325743" y="132138"/>
                        <a:pt x="2340566" y="132120"/>
                        <a:pt x="2356453" y="134884"/>
                      </a:cubicBezTo>
                      <a:cubicBezTo>
                        <a:pt x="2388229" y="140413"/>
                        <a:pt x="2412234" y="154979"/>
                        <a:pt x="2410070" y="167417"/>
                      </a:cubicBezTo>
                      <a:cubicBezTo>
                        <a:pt x="2407906" y="179855"/>
                        <a:pt x="2380392" y="185456"/>
                        <a:pt x="2348616" y="179927"/>
                      </a:cubicBezTo>
                      <a:cubicBezTo>
                        <a:pt x="2316840" y="174399"/>
                        <a:pt x="2292835" y="159833"/>
                        <a:pt x="2294999" y="147395"/>
                      </a:cubicBezTo>
                      <a:cubicBezTo>
                        <a:pt x="2296081" y="141176"/>
                        <a:pt x="2303501" y="136666"/>
                        <a:pt x="2314622" y="134402"/>
                      </a:cubicBezTo>
                      <a:close/>
                      <a:moveTo>
                        <a:pt x="1016793" y="133350"/>
                      </a:moveTo>
                      <a:cubicBezTo>
                        <a:pt x="1097016" y="133350"/>
                        <a:pt x="1162049" y="154883"/>
                        <a:pt x="1162049" y="181445"/>
                      </a:cubicBezTo>
                      <a:cubicBezTo>
                        <a:pt x="1162049" y="208007"/>
                        <a:pt x="1097016" y="229540"/>
                        <a:pt x="1016793" y="229540"/>
                      </a:cubicBezTo>
                      <a:cubicBezTo>
                        <a:pt x="936570" y="229540"/>
                        <a:pt x="871537" y="208007"/>
                        <a:pt x="871537" y="181445"/>
                      </a:cubicBezTo>
                      <a:cubicBezTo>
                        <a:pt x="871537" y="154883"/>
                        <a:pt x="936570" y="133350"/>
                        <a:pt x="1016793" y="133350"/>
                      </a:cubicBezTo>
                      <a:close/>
                      <a:moveTo>
                        <a:pt x="631030" y="133350"/>
                      </a:moveTo>
                      <a:cubicBezTo>
                        <a:pt x="711253" y="133350"/>
                        <a:pt x="776286" y="154883"/>
                        <a:pt x="776286" y="181445"/>
                      </a:cubicBezTo>
                      <a:cubicBezTo>
                        <a:pt x="776286" y="208007"/>
                        <a:pt x="711253" y="229540"/>
                        <a:pt x="631030" y="229540"/>
                      </a:cubicBezTo>
                      <a:cubicBezTo>
                        <a:pt x="550807" y="229540"/>
                        <a:pt x="485774" y="208007"/>
                        <a:pt x="485774" y="181445"/>
                      </a:cubicBezTo>
                      <a:cubicBezTo>
                        <a:pt x="485774" y="154883"/>
                        <a:pt x="550807" y="133350"/>
                        <a:pt x="631030" y="133350"/>
                      </a:cubicBezTo>
                      <a:close/>
                      <a:moveTo>
                        <a:pt x="278605" y="133350"/>
                      </a:moveTo>
                      <a:cubicBezTo>
                        <a:pt x="358828" y="133350"/>
                        <a:pt x="423861" y="154883"/>
                        <a:pt x="423861" y="181445"/>
                      </a:cubicBezTo>
                      <a:cubicBezTo>
                        <a:pt x="423861" y="208007"/>
                        <a:pt x="358828" y="229540"/>
                        <a:pt x="278605" y="229540"/>
                      </a:cubicBezTo>
                      <a:cubicBezTo>
                        <a:pt x="198382" y="229540"/>
                        <a:pt x="133349" y="208007"/>
                        <a:pt x="133349" y="181445"/>
                      </a:cubicBezTo>
                      <a:cubicBezTo>
                        <a:pt x="133349" y="154883"/>
                        <a:pt x="198382" y="133350"/>
                        <a:pt x="278605" y="133350"/>
                      </a:cubicBezTo>
                      <a:close/>
                      <a:moveTo>
                        <a:pt x="1402556" y="109537"/>
                      </a:moveTo>
                      <a:cubicBezTo>
                        <a:pt x="1474888" y="109537"/>
                        <a:pt x="1533525" y="130004"/>
                        <a:pt x="1533525" y="155251"/>
                      </a:cubicBezTo>
                      <a:cubicBezTo>
                        <a:pt x="1533525" y="180498"/>
                        <a:pt x="1474888" y="200965"/>
                        <a:pt x="1402556" y="200965"/>
                      </a:cubicBezTo>
                      <a:cubicBezTo>
                        <a:pt x="1330224" y="200965"/>
                        <a:pt x="1271587" y="180498"/>
                        <a:pt x="1271587" y="155251"/>
                      </a:cubicBezTo>
                      <a:cubicBezTo>
                        <a:pt x="1271587" y="130004"/>
                        <a:pt x="1330224" y="109537"/>
                        <a:pt x="1402556" y="109537"/>
                      </a:cubicBezTo>
                      <a:close/>
                      <a:moveTo>
                        <a:pt x="2068326" y="86419"/>
                      </a:moveTo>
                      <a:cubicBezTo>
                        <a:pt x="2083924" y="82871"/>
                        <a:pt x="2104665" y="82606"/>
                        <a:pt x="2126853" y="86466"/>
                      </a:cubicBezTo>
                      <a:cubicBezTo>
                        <a:pt x="2171228" y="94188"/>
                        <a:pt x="2204584" y="115486"/>
                        <a:pt x="2201356" y="134037"/>
                      </a:cubicBezTo>
                      <a:cubicBezTo>
                        <a:pt x="2198128" y="152588"/>
                        <a:pt x="2159538" y="161368"/>
                        <a:pt x="2115163" y="153647"/>
                      </a:cubicBezTo>
                      <a:cubicBezTo>
                        <a:pt x="2070788" y="145926"/>
                        <a:pt x="2037432" y="124628"/>
                        <a:pt x="2040660" y="106076"/>
                      </a:cubicBezTo>
                      <a:cubicBezTo>
                        <a:pt x="2042274" y="96801"/>
                        <a:pt x="2052728" y="89968"/>
                        <a:pt x="2068326" y="86419"/>
                      </a:cubicBezTo>
                      <a:close/>
                      <a:moveTo>
                        <a:pt x="1782070" y="46486"/>
                      </a:moveTo>
                      <a:cubicBezTo>
                        <a:pt x="1803525" y="43116"/>
                        <a:pt x="1832248" y="43720"/>
                        <a:pt x="1863156" y="49098"/>
                      </a:cubicBezTo>
                      <a:cubicBezTo>
                        <a:pt x="1924971" y="59854"/>
                        <a:pt x="1972114" y="85631"/>
                        <a:pt x="1968453" y="106672"/>
                      </a:cubicBezTo>
                      <a:cubicBezTo>
                        <a:pt x="1964792" y="127713"/>
                        <a:pt x="1911713" y="136051"/>
                        <a:pt x="1849898" y="125295"/>
                      </a:cubicBezTo>
                      <a:cubicBezTo>
                        <a:pt x="1788082" y="114540"/>
                        <a:pt x="1740939" y="88763"/>
                        <a:pt x="1744600" y="67722"/>
                      </a:cubicBezTo>
                      <a:cubicBezTo>
                        <a:pt x="1746431" y="57201"/>
                        <a:pt x="1760616" y="49856"/>
                        <a:pt x="1782070" y="46486"/>
                      </a:cubicBezTo>
                      <a:close/>
                      <a:moveTo>
                        <a:pt x="1549868" y="20061"/>
                      </a:moveTo>
                      <a:cubicBezTo>
                        <a:pt x="1612435" y="24772"/>
                        <a:pt x="1661856" y="45856"/>
                        <a:pt x="1660252" y="67153"/>
                      </a:cubicBezTo>
                      <a:cubicBezTo>
                        <a:pt x="1658649" y="88450"/>
                        <a:pt x="1606628" y="101896"/>
                        <a:pt x="1544061" y="97185"/>
                      </a:cubicBezTo>
                      <a:cubicBezTo>
                        <a:pt x="1481494" y="92473"/>
                        <a:pt x="1432074" y="71389"/>
                        <a:pt x="1433678" y="50092"/>
                      </a:cubicBezTo>
                      <a:cubicBezTo>
                        <a:pt x="1435281" y="28796"/>
                        <a:pt x="1487302" y="15350"/>
                        <a:pt x="1549868" y="20061"/>
                      </a:cubicBezTo>
                      <a:close/>
                      <a:moveTo>
                        <a:pt x="130969" y="14287"/>
                      </a:moveTo>
                      <a:cubicBezTo>
                        <a:pt x="203301" y="14287"/>
                        <a:pt x="261938" y="33688"/>
                        <a:pt x="261938" y="57620"/>
                      </a:cubicBezTo>
                      <a:cubicBezTo>
                        <a:pt x="261938" y="81552"/>
                        <a:pt x="203301" y="100953"/>
                        <a:pt x="130969" y="100953"/>
                      </a:cubicBezTo>
                      <a:cubicBezTo>
                        <a:pt x="58637" y="100953"/>
                        <a:pt x="0" y="81552"/>
                        <a:pt x="0" y="57620"/>
                      </a:cubicBezTo>
                      <a:cubicBezTo>
                        <a:pt x="0" y="33688"/>
                        <a:pt x="58637" y="14287"/>
                        <a:pt x="130969" y="14287"/>
                      </a:cubicBezTo>
                      <a:close/>
                      <a:moveTo>
                        <a:pt x="1212056" y="0"/>
                      </a:moveTo>
                      <a:cubicBezTo>
                        <a:pt x="1284388" y="0"/>
                        <a:pt x="1343025" y="20467"/>
                        <a:pt x="1343025" y="45714"/>
                      </a:cubicBezTo>
                      <a:cubicBezTo>
                        <a:pt x="1343025" y="70961"/>
                        <a:pt x="1284388" y="91428"/>
                        <a:pt x="1212056" y="91428"/>
                      </a:cubicBezTo>
                      <a:cubicBezTo>
                        <a:pt x="1139724" y="91428"/>
                        <a:pt x="1081087" y="70961"/>
                        <a:pt x="1081087" y="45714"/>
                      </a:cubicBezTo>
                      <a:cubicBezTo>
                        <a:pt x="1081087" y="20467"/>
                        <a:pt x="1139724" y="0"/>
                        <a:pt x="1212056" y="0"/>
                      </a:cubicBezTo>
                      <a:close/>
                      <a:moveTo>
                        <a:pt x="840580" y="0"/>
                      </a:moveTo>
                      <a:cubicBezTo>
                        <a:pt x="920803" y="0"/>
                        <a:pt x="985836" y="21533"/>
                        <a:pt x="985836" y="48095"/>
                      </a:cubicBezTo>
                      <a:cubicBezTo>
                        <a:pt x="985836" y="74657"/>
                        <a:pt x="920803" y="96190"/>
                        <a:pt x="840580" y="96190"/>
                      </a:cubicBezTo>
                      <a:cubicBezTo>
                        <a:pt x="760357" y="96190"/>
                        <a:pt x="695324" y="74657"/>
                        <a:pt x="695324" y="48095"/>
                      </a:cubicBezTo>
                      <a:cubicBezTo>
                        <a:pt x="695324" y="21533"/>
                        <a:pt x="760357" y="0"/>
                        <a:pt x="840580" y="0"/>
                      </a:cubicBezTo>
                      <a:close/>
                      <a:moveTo>
                        <a:pt x="450056" y="0"/>
                      </a:moveTo>
                      <a:cubicBezTo>
                        <a:pt x="522388" y="0"/>
                        <a:pt x="581025" y="19401"/>
                        <a:pt x="581025" y="43333"/>
                      </a:cubicBezTo>
                      <a:cubicBezTo>
                        <a:pt x="581025" y="67265"/>
                        <a:pt x="522388" y="86666"/>
                        <a:pt x="450056" y="86666"/>
                      </a:cubicBezTo>
                      <a:cubicBezTo>
                        <a:pt x="377724" y="86666"/>
                        <a:pt x="319087" y="67265"/>
                        <a:pt x="319087" y="43333"/>
                      </a:cubicBezTo>
                      <a:cubicBezTo>
                        <a:pt x="319087" y="19401"/>
                        <a:pt x="377724" y="0"/>
                        <a:pt x="450056" y="0"/>
                      </a:cubicBezTo>
                      <a:close/>
                    </a:path>
                  </a:pathLst>
                </a:custGeom>
                <a:solidFill>
                  <a:srgbClr val="843C0C">
                    <a:alpha val="8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88613340-D0D5-45DD-A9A8-4C41CAF5BCE9}"/>
                  </a:ext>
                </a:extLst>
              </p:cNvPr>
              <p:cNvSpPr/>
              <p:nvPr/>
            </p:nvSpPr>
            <p:spPr>
              <a:xfrm rot="4271468">
                <a:off x="2595471" y="4101921"/>
                <a:ext cx="747245" cy="168299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49D5C1A7-D38E-4B34-A13C-4BDC120090E8}"/>
                </a:ext>
              </a:extLst>
            </p:cNvPr>
            <p:cNvGrpSpPr/>
            <p:nvPr/>
          </p:nvGrpSpPr>
          <p:grpSpPr>
            <a:xfrm>
              <a:off x="-131965" y="1578376"/>
              <a:ext cx="2107089" cy="629824"/>
              <a:chOff x="1199383" y="4127302"/>
              <a:chExt cx="4877445" cy="1457904"/>
            </a:xfrm>
          </p:grpSpPr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AC342CBA-5077-4DB4-965C-F4E6F4AC25D9}"/>
                  </a:ext>
                </a:extLst>
              </p:cNvPr>
              <p:cNvGrpSpPr/>
              <p:nvPr/>
            </p:nvGrpSpPr>
            <p:grpSpPr>
              <a:xfrm>
                <a:off x="1199383" y="4127302"/>
                <a:ext cx="4877445" cy="1457904"/>
                <a:chOff x="1199383" y="4127302"/>
                <a:chExt cx="4877445" cy="145790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71" name="四角形: 角を丸くする 5">
                  <a:extLst>
                    <a:ext uri="{FF2B5EF4-FFF2-40B4-BE49-F238E27FC236}">
                      <a16:creationId xmlns:a16="http://schemas.microsoft.com/office/drawing/2014/main" id="{B58E9954-8E80-4D79-8E4C-2462A8839C69}"/>
                    </a:ext>
                  </a:extLst>
                </p:cNvPr>
                <p:cNvSpPr/>
                <p:nvPr/>
              </p:nvSpPr>
              <p:spPr>
                <a:xfrm rot="9900000">
                  <a:off x="3411477" y="5154383"/>
                  <a:ext cx="1784817" cy="287263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30786 w 842780"/>
                    <a:gd name="connsiteY0" fmla="*/ 66150 h 444632"/>
                    <a:gd name="connsiteX1" fmla="*/ 301444 w 842780"/>
                    <a:gd name="connsiteY1" fmla="*/ 267 h 444632"/>
                    <a:gd name="connsiteX2" fmla="*/ 687207 w 842780"/>
                    <a:gd name="connsiteY2" fmla="*/ 53111 h 444632"/>
                    <a:gd name="connsiteX3" fmla="*/ 842780 w 842780"/>
                    <a:gd name="connsiteY3" fmla="*/ 209025 h 444632"/>
                    <a:gd name="connsiteX4" fmla="*/ 835636 w 842780"/>
                    <a:gd name="connsiteY4" fmla="*/ 329672 h 444632"/>
                    <a:gd name="connsiteX5" fmla="*/ 769753 w 842780"/>
                    <a:gd name="connsiteY5" fmla="*/ 395555 h 444632"/>
                    <a:gd name="connsiteX6" fmla="*/ 0 w 842780"/>
                    <a:gd name="connsiteY6" fmla="*/ 444632 h 444632"/>
                    <a:gd name="connsiteX7" fmla="*/ 130786 w 842780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687207 w 835636"/>
                    <a:gd name="connsiteY2" fmla="*/ 53111 h 444632"/>
                    <a:gd name="connsiteX3" fmla="*/ 775429 w 835636"/>
                    <a:gd name="connsiteY3" fmla="*/ 117302 h 444632"/>
                    <a:gd name="connsiteX4" fmla="*/ 835636 w 835636"/>
                    <a:gd name="connsiteY4" fmla="*/ 329672 h 444632"/>
                    <a:gd name="connsiteX5" fmla="*/ 769753 w 835636"/>
                    <a:gd name="connsiteY5" fmla="*/ 395555 h 444632"/>
                    <a:gd name="connsiteX6" fmla="*/ 0 w 835636"/>
                    <a:gd name="connsiteY6" fmla="*/ 444632 h 444632"/>
                    <a:gd name="connsiteX7" fmla="*/ 130786 w 835636"/>
                    <a:gd name="connsiteY7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66150 h 444632"/>
                    <a:gd name="connsiteX1" fmla="*/ 301444 w 835636"/>
                    <a:gd name="connsiteY1" fmla="*/ 267 h 444632"/>
                    <a:gd name="connsiteX2" fmla="*/ 775429 w 835636"/>
                    <a:gd name="connsiteY2" fmla="*/ 117302 h 444632"/>
                    <a:gd name="connsiteX3" fmla="*/ 835636 w 835636"/>
                    <a:gd name="connsiteY3" fmla="*/ 329672 h 444632"/>
                    <a:gd name="connsiteX4" fmla="*/ 769753 w 835636"/>
                    <a:gd name="connsiteY4" fmla="*/ 395555 h 444632"/>
                    <a:gd name="connsiteX5" fmla="*/ 0 w 835636"/>
                    <a:gd name="connsiteY5" fmla="*/ 444632 h 444632"/>
                    <a:gd name="connsiteX6" fmla="*/ 130786 w 835636"/>
                    <a:gd name="connsiteY6" fmla="*/ 66150 h 444632"/>
                    <a:gd name="connsiteX0" fmla="*/ 130786 w 835636"/>
                    <a:gd name="connsiteY0" fmla="*/ 71960 h 450442"/>
                    <a:gd name="connsiteX1" fmla="*/ 301444 w 835636"/>
                    <a:gd name="connsiteY1" fmla="*/ 6077 h 450442"/>
                    <a:gd name="connsiteX2" fmla="*/ 759778 w 835636"/>
                    <a:gd name="connsiteY2" fmla="*/ 72857 h 450442"/>
                    <a:gd name="connsiteX3" fmla="*/ 835636 w 835636"/>
                    <a:gd name="connsiteY3" fmla="*/ 335482 h 450442"/>
                    <a:gd name="connsiteX4" fmla="*/ 769753 w 835636"/>
                    <a:gd name="connsiteY4" fmla="*/ 401365 h 450442"/>
                    <a:gd name="connsiteX5" fmla="*/ 0 w 835636"/>
                    <a:gd name="connsiteY5" fmla="*/ 450442 h 450442"/>
                    <a:gd name="connsiteX6" fmla="*/ 130786 w 835636"/>
                    <a:gd name="connsiteY6" fmla="*/ 71960 h 450442"/>
                    <a:gd name="connsiteX0" fmla="*/ 206908 w 911758"/>
                    <a:gd name="connsiteY0" fmla="*/ 71960 h 401365"/>
                    <a:gd name="connsiteX1" fmla="*/ 377566 w 911758"/>
                    <a:gd name="connsiteY1" fmla="*/ 6077 h 401365"/>
                    <a:gd name="connsiteX2" fmla="*/ 835900 w 911758"/>
                    <a:gd name="connsiteY2" fmla="*/ 72857 h 401365"/>
                    <a:gd name="connsiteX3" fmla="*/ 911758 w 911758"/>
                    <a:gd name="connsiteY3" fmla="*/ 335482 h 401365"/>
                    <a:gd name="connsiteX4" fmla="*/ 845875 w 911758"/>
                    <a:gd name="connsiteY4" fmla="*/ 401365 h 401365"/>
                    <a:gd name="connsiteX5" fmla="*/ 0 w 911758"/>
                    <a:gd name="connsiteY5" fmla="*/ 344144 h 401365"/>
                    <a:gd name="connsiteX6" fmla="*/ 206908 w 911758"/>
                    <a:gd name="connsiteY6" fmla="*/ 71960 h 401365"/>
                    <a:gd name="connsiteX0" fmla="*/ 84079 w 911758"/>
                    <a:gd name="connsiteY0" fmla="*/ 19861 h 440249"/>
                    <a:gd name="connsiteX1" fmla="*/ 377566 w 911758"/>
                    <a:gd name="connsiteY1" fmla="*/ 44961 h 440249"/>
                    <a:gd name="connsiteX2" fmla="*/ 835900 w 911758"/>
                    <a:gd name="connsiteY2" fmla="*/ 111741 h 440249"/>
                    <a:gd name="connsiteX3" fmla="*/ 911758 w 911758"/>
                    <a:gd name="connsiteY3" fmla="*/ 374366 h 440249"/>
                    <a:gd name="connsiteX4" fmla="*/ 845875 w 911758"/>
                    <a:gd name="connsiteY4" fmla="*/ 440249 h 440249"/>
                    <a:gd name="connsiteX5" fmla="*/ 0 w 911758"/>
                    <a:gd name="connsiteY5" fmla="*/ 383028 h 440249"/>
                    <a:gd name="connsiteX6" fmla="*/ 84079 w 911758"/>
                    <a:gd name="connsiteY6" fmla="*/ 19861 h 440249"/>
                    <a:gd name="connsiteX0" fmla="*/ 84079 w 911758"/>
                    <a:gd name="connsiteY0" fmla="*/ 13499 h 433887"/>
                    <a:gd name="connsiteX1" fmla="*/ 835900 w 911758"/>
                    <a:gd name="connsiteY1" fmla="*/ 105379 h 433887"/>
                    <a:gd name="connsiteX2" fmla="*/ 911758 w 911758"/>
                    <a:gd name="connsiteY2" fmla="*/ 368004 h 433887"/>
                    <a:gd name="connsiteX3" fmla="*/ 845875 w 911758"/>
                    <a:gd name="connsiteY3" fmla="*/ 433887 h 433887"/>
                    <a:gd name="connsiteX4" fmla="*/ 0 w 911758"/>
                    <a:gd name="connsiteY4" fmla="*/ 376666 h 433887"/>
                    <a:gd name="connsiteX5" fmla="*/ 84079 w 911758"/>
                    <a:gd name="connsiteY5" fmla="*/ 13499 h 433887"/>
                    <a:gd name="connsiteX0" fmla="*/ 84079 w 911758"/>
                    <a:gd name="connsiteY0" fmla="*/ 18902 h 439290"/>
                    <a:gd name="connsiteX1" fmla="*/ 835900 w 911758"/>
                    <a:gd name="connsiteY1" fmla="*/ 110782 h 439290"/>
                    <a:gd name="connsiteX2" fmla="*/ 911758 w 911758"/>
                    <a:gd name="connsiteY2" fmla="*/ 373407 h 439290"/>
                    <a:gd name="connsiteX3" fmla="*/ 845875 w 911758"/>
                    <a:gd name="connsiteY3" fmla="*/ 439290 h 439290"/>
                    <a:gd name="connsiteX4" fmla="*/ 0 w 911758"/>
                    <a:gd name="connsiteY4" fmla="*/ 382069 h 439290"/>
                    <a:gd name="connsiteX5" fmla="*/ 84079 w 911758"/>
                    <a:gd name="connsiteY5" fmla="*/ 18902 h 43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1758" h="439290">
                      <a:moveTo>
                        <a:pt x="84079" y="18902"/>
                      </a:moveTo>
                      <a:cubicBezTo>
                        <a:pt x="223396" y="-26313"/>
                        <a:pt x="779619" y="11645"/>
                        <a:pt x="835900" y="110782"/>
                      </a:cubicBezTo>
                      <a:cubicBezTo>
                        <a:pt x="892181" y="209919"/>
                        <a:pt x="891689" y="302617"/>
                        <a:pt x="911758" y="373407"/>
                      </a:cubicBezTo>
                      <a:cubicBezTo>
                        <a:pt x="911758" y="409793"/>
                        <a:pt x="882261" y="439290"/>
                        <a:pt x="845875" y="439290"/>
                      </a:cubicBezTo>
                      <a:lnTo>
                        <a:pt x="0" y="382069"/>
                      </a:lnTo>
                      <a:cubicBezTo>
                        <a:pt x="0" y="294228"/>
                        <a:pt x="21151" y="75246"/>
                        <a:pt x="84079" y="18902"/>
                      </a:cubicBezTo>
                      <a:close/>
                    </a:path>
                  </a:pathLst>
                </a:custGeom>
                <a:pattFill prst="dkDn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5">
                  <a:extLst>
                    <a:ext uri="{FF2B5EF4-FFF2-40B4-BE49-F238E27FC236}">
                      <a16:creationId xmlns:a16="http://schemas.microsoft.com/office/drawing/2014/main" id="{FF168EE9-6830-4330-8DD7-7224040B8AF5}"/>
                    </a:ext>
                  </a:extLst>
                </p:cNvPr>
                <p:cNvSpPr/>
                <p:nvPr/>
              </p:nvSpPr>
              <p:spPr>
                <a:xfrm rot="6268955">
                  <a:off x="2698944" y="5161471"/>
                  <a:ext cx="154461" cy="693010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  <a:gd name="connsiteX0" fmla="*/ 164939 w 880642"/>
                    <a:gd name="connsiteY0" fmla="*/ 110451 h 1252487"/>
                    <a:gd name="connsiteX1" fmla="*/ 335597 w 880642"/>
                    <a:gd name="connsiteY1" fmla="*/ 44568 h 1252487"/>
                    <a:gd name="connsiteX2" fmla="*/ 842007 w 880642"/>
                    <a:gd name="connsiteY2" fmla="*/ 156488 h 1252487"/>
                    <a:gd name="connsiteX3" fmla="*/ 876933 w 880642"/>
                    <a:gd name="connsiteY3" fmla="*/ 253326 h 1252487"/>
                    <a:gd name="connsiteX4" fmla="*/ 869789 w 880642"/>
                    <a:gd name="connsiteY4" fmla="*/ 373973 h 1252487"/>
                    <a:gd name="connsiteX5" fmla="*/ 803906 w 880642"/>
                    <a:gd name="connsiteY5" fmla="*/ 439856 h 1252487"/>
                    <a:gd name="connsiteX6" fmla="*/ 0 w 880642"/>
                    <a:gd name="connsiteY6" fmla="*/ 1252486 h 1252487"/>
                    <a:gd name="connsiteX7" fmla="*/ 164939 w 880642"/>
                    <a:gd name="connsiteY7" fmla="*/ 110451 h 1252487"/>
                    <a:gd name="connsiteX0" fmla="*/ 164939 w 880642"/>
                    <a:gd name="connsiteY0" fmla="*/ 110451 h 1511300"/>
                    <a:gd name="connsiteX1" fmla="*/ 335597 w 880642"/>
                    <a:gd name="connsiteY1" fmla="*/ 44568 h 1511300"/>
                    <a:gd name="connsiteX2" fmla="*/ 842007 w 880642"/>
                    <a:gd name="connsiteY2" fmla="*/ 156488 h 1511300"/>
                    <a:gd name="connsiteX3" fmla="*/ 876933 w 880642"/>
                    <a:gd name="connsiteY3" fmla="*/ 253326 h 1511300"/>
                    <a:gd name="connsiteX4" fmla="*/ 869789 w 880642"/>
                    <a:gd name="connsiteY4" fmla="*/ 373973 h 1511300"/>
                    <a:gd name="connsiteX5" fmla="*/ 203248 w 880642"/>
                    <a:gd name="connsiteY5" fmla="*/ 1511300 h 1511300"/>
                    <a:gd name="connsiteX6" fmla="*/ 0 w 880642"/>
                    <a:gd name="connsiteY6" fmla="*/ 1252486 h 1511300"/>
                    <a:gd name="connsiteX7" fmla="*/ 164939 w 880642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110451 h 1511300"/>
                    <a:gd name="connsiteX1" fmla="*/ 335597 w 876933"/>
                    <a:gd name="connsiteY1" fmla="*/ 44568 h 1511300"/>
                    <a:gd name="connsiteX2" fmla="*/ 666611 w 876933"/>
                    <a:gd name="connsiteY2" fmla="*/ 165391 h 1511300"/>
                    <a:gd name="connsiteX3" fmla="*/ 876933 w 876933"/>
                    <a:gd name="connsiteY3" fmla="*/ 253326 h 1511300"/>
                    <a:gd name="connsiteX4" fmla="*/ 869789 w 876933"/>
                    <a:gd name="connsiteY4" fmla="*/ 373973 h 1511300"/>
                    <a:gd name="connsiteX5" fmla="*/ 203248 w 876933"/>
                    <a:gd name="connsiteY5" fmla="*/ 1511300 h 1511300"/>
                    <a:gd name="connsiteX6" fmla="*/ 0 w 876933"/>
                    <a:gd name="connsiteY6" fmla="*/ 1252486 h 1511300"/>
                    <a:gd name="connsiteX7" fmla="*/ 164939 w 876933"/>
                    <a:gd name="connsiteY7" fmla="*/ 110451 h 1511300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869789 w 876933"/>
                    <a:gd name="connsiteY4" fmla="*/ 353777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95172 w 876933"/>
                    <a:gd name="connsiteY4" fmla="*/ 505856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76933"/>
                    <a:gd name="connsiteY0" fmla="*/ 90255 h 1491104"/>
                    <a:gd name="connsiteX1" fmla="*/ 390587 w 876933"/>
                    <a:gd name="connsiteY1" fmla="*/ 73921 h 1491104"/>
                    <a:gd name="connsiteX2" fmla="*/ 666611 w 876933"/>
                    <a:gd name="connsiteY2" fmla="*/ 145195 h 1491104"/>
                    <a:gd name="connsiteX3" fmla="*/ 876933 w 876933"/>
                    <a:gd name="connsiteY3" fmla="*/ 233130 h 1491104"/>
                    <a:gd name="connsiteX4" fmla="*/ 770226 w 876933"/>
                    <a:gd name="connsiteY4" fmla="*/ 661234 h 1491104"/>
                    <a:gd name="connsiteX5" fmla="*/ 203248 w 876933"/>
                    <a:gd name="connsiteY5" fmla="*/ 1491104 h 1491104"/>
                    <a:gd name="connsiteX6" fmla="*/ 0 w 876933"/>
                    <a:gd name="connsiteY6" fmla="*/ 1232290 h 1491104"/>
                    <a:gd name="connsiteX7" fmla="*/ 164939 w 876933"/>
                    <a:gd name="connsiteY7" fmla="*/ 90255 h 1491104"/>
                    <a:gd name="connsiteX0" fmla="*/ 164939 w 888545"/>
                    <a:gd name="connsiteY0" fmla="*/ 90255 h 1491104"/>
                    <a:gd name="connsiteX1" fmla="*/ 390587 w 888545"/>
                    <a:gd name="connsiteY1" fmla="*/ 73921 h 1491104"/>
                    <a:gd name="connsiteX2" fmla="*/ 666611 w 888545"/>
                    <a:gd name="connsiteY2" fmla="*/ 145195 h 1491104"/>
                    <a:gd name="connsiteX3" fmla="*/ 876933 w 888545"/>
                    <a:gd name="connsiteY3" fmla="*/ 233130 h 1491104"/>
                    <a:gd name="connsiteX4" fmla="*/ 770226 w 888545"/>
                    <a:gd name="connsiteY4" fmla="*/ 661234 h 1491104"/>
                    <a:gd name="connsiteX5" fmla="*/ 203248 w 888545"/>
                    <a:gd name="connsiteY5" fmla="*/ 1491104 h 1491104"/>
                    <a:gd name="connsiteX6" fmla="*/ 0 w 888545"/>
                    <a:gd name="connsiteY6" fmla="*/ 1232290 h 1491104"/>
                    <a:gd name="connsiteX7" fmla="*/ 164939 w 888545"/>
                    <a:gd name="connsiteY7" fmla="*/ 90255 h 1491104"/>
                    <a:gd name="connsiteX0" fmla="*/ 164939 w 795632"/>
                    <a:gd name="connsiteY0" fmla="*/ 90255 h 1491104"/>
                    <a:gd name="connsiteX1" fmla="*/ 390587 w 795632"/>
                    <a:gd name="connsiteY1" fmla="*/ 73921 h 1491104"/>
                    <a:gd name="connsiteX2" fmla="*/ 666611 w 795632"/>
                    <a:gd name="connsiteY2" fmla="*/ 145195 h 1491104"/>
                    <a:gd name="connsiteX3" fmla="*/ 770226 w 795632"/>
                    <a:gd name="connsiteY3" fmla="*/ 661234 h 1491104"/>
                    <a:gd name="connsiteX4" fmla="*/ 203248 w 795632"/>
                    <a:gd name="connsiteY4" fmla="*/ 1491104 h 1491104"/>
                    <a:gd name="connsiteX5" fmla="*/ 0 w 795632"/>
                    <a:gd name="connsiteY5" fmla="*/ 1232290 h 1491104"/>
                    <a:gd name="connsiteX6" fmla="*/ 164939 w 795632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95386"/>
                    <a:gd name="connsiteY0" fmla="*/ 90255 h 1491104"/>
                    <a:gd name="connsiteX1" fmla="*/ 390587 w 695386"/>
                    <a:gd name="connsiteY1" fmla="*/ 73921 h 1491104"/>
                    <a:gd name="connsiteX2" fmla="*/ 666611 w 695386"/>
                    <a:gd name="connsiteY2" fmla="*/ 145195 h 1491104"/>
                    <a:gd name="connsiteX3" fmla="*/ 602697 w 695386"/>
                    <a:gd name="connsiteY3" fmla="*/ 896538 h 1491104"/>
                    <a:gd name="connsiteX4" fmla="*/ 203248 w 695386"/>
                    <a:gd name="connsiteY4" fmla="*/ 1491104 h 1491104"/>
                    <a:gd name="connsiteX5" fmla="*/ 0 w 695386"/>
                    <a:gd name="connsiteY5" fmla="*/ 1232290 h 1491104"/>
                    <a:gd name="connsiteX6" fmla="*/ 164939 w 695386"/>
                    <a:gd name="connsiteY6" fmla="*/ 90255 h 1491104"/>
                    <a:gd name="connsiteX0" fmla="*/ 164939 w 687744"/>
                    <a:gd name="connsiteY0" fmla="*/ 90255 h 1491104"/>
                    <a:gd name="connsiteX1" fmla="*/ 390587 w 687744"/>
                    <a:gd name="connsiteY1" fmla="*/ 73921 h 1491104"/>
                    <a:gd name="connsiteX2" fmla="*/ 666611 w 687744"/>
                    <a:gd name="connsiteY2" fmla="*/ 145195 h 1491104"/>
                    <a:gd name="connsiteX3" fmla="*/ 602697 w 687744"/>
                    <a:gd name="connsiteY3" fmla="*/ 896538 h 1491104"/>
                    <a:gd name="connsiteX4" fmla="*/ 203248 w 687744"/>
                    <a:gd name="connsiteY4" fmla="*/ 1491104 h 1491104"/>
                    <a:gd name="connsiteX5" fmla="*/ 0 w 687744"/>
                    <a:gd name="connsiteY5" fmla="*/ 1232290 h 1491104"/>
                    <a:gd name="connsiteX6" fmla="*/ 164939 w 687744"/>
                    <a:gd name="connsiteY6" fmla="*/ 90255 h 1491104"/>
                    <a:gd name="connsiteX0" fmla="*/ 164939 w 673165"/>
                    <a:gd name="connsiteY0" fmla="*/ 90255 h 1491104"/>
                    <a:gd name="connsiteX1" fmla="*/ 390587 w 673165"/>
                    <a:gd name="connsiteY1" fmla="*/ 73921 h 1491104"/>
                    <a:gd name="connsiteX2" fmla="*/ 666611 w 673165"/>
                    <a:gd name="connsiteY2" fmla="*/ 145195 h 1491104"/>
                    <a:gd name="connsiteX3" fmla="*/ 554567 w 673165"/>
                    <a:gd name="connsiteY3" fmla="*/ 872812 h 1491104"/>
                    <a:gd name="connsiteX4" fmla="*/ 203248 w 673165"/>
                    <a:gd name="connsiteY4" fmla="*/ 1491104 h 1491104"/>
                    <a:gd name="connsiteX5" fmla="*/ 0 w 673165"/>
                    <a:gd name="connsiteY5" fmla="*/ 1232290 h 1491104"/>
                    <a:gd name="connsiteX6" fmla="*/ 164939 w 673165"/>
                    <a:gd name="connsiteY6" fmla="*/ 90255 h 1491104"/>
                    <a:gd name="connsiteX0" fmla="*/ 164939 w 681080"/>
                    <a:gd name="connsiteY0" fmla="*/ 90255 h 1491104"/>
                    <a:gd name="connsiteX1" fmla="*/ 390587 w 681080"/>
                    <a:gd name="connsiteY1" fmla="*/ 73921 h 1491104"/>
                    <a:gd name="connsiteX2" fmla="*/ 666611 w 681080"/>
                    <a:gd name="connsiteY2" fmla="*/ 145195 h 1491104"/>
                    <a:gd name="connsiteX3" fmla="*/ 554567 w 681080"/>
                    <a:gd name="connsiteY3" fmla="*/ 872812 h 1491104"/>
                    <a:gd name="connsiteX4" fmla="*/ 203248 w 681080"/>
                    <a:gd name="connsiteY4" fmla="*/ 1491104 h 1491104"/>
                    <a:gd name="connsiteX5" fmla="*/ 0 w 681080"/>
                    <a:gd name="connsiteY5" fmla="*/ 1232290 h 1491104"/>
                    <a:gd name="connsiteX6" fmla="*/ 164939 w 681080"/>
                    <a:gd name="connsiteY6" fmla="*/ 90255 h 1491104"/>
                    <a:gd name="connsiteX0" fmla="*/ 164939 w 669919"/>
                    <a:gd name="connsiteY0" fmla="*/ 90255 h 1491104"/>
                    <a:gd name="connsiteX1" fmla="*/ 390587 w 669919"/>
                    <a:gd name="connsiteY1" fmla="*/ 73921 h 1491104"/>
                    <a:gd name="connsiteX2" fmla="*/ 666611 w 669919"/>
                    <a:gd name="connsiteY2" fmla="*/ 145195 h 1491104"/>
                    <a:gd name="connsiteX3" fmla="*/ 494043 w 669919"/>
                    <a:gd name="connsiteY3" fmla="*/ 1091054 h 1491104"/>
                    <a:gd name="connsiteX4" fmla="*/ 203248 w 669919"/>
                    <a:gd name="connsiteY4" fmla="*/ 1491104 h 1491104"/>
                    <a:gd name="connsiteX5" fmla="*/ 0 w 669919"/>
                    <a:gd name="connsiteY5" fmla="*/ 1232290 h 1491104"/>
                    <a:gd name="connsiteX6" fmla="*/ 164939 w 669919"/>
                    <a:gd name="connsiteY6" fmla="*/ 90255 h 1491104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466"/>
                    <a:gd name="connsiteY0" fmla="*/ 90255 h 1431902"/>
                    <a:gd name="connsiteX1" fmla="*/ 390587 w 668466"/>
                    <a:gd name="connsiteY1" fmla="*/ 73921 h 1431902"/>
                    <a:gd name="connsiteX2" fmla="*/ 666611 w 668466"/>
                    <a:gd name="connsiteY2" fmla="*/ 145195 h 1431902"/>
                    <a:gd name="connsiteX3" fmla="*/ 494043 w 668466"/>
                    <a:gd name="connsiteY3" fmla="*/ 1091054 h 1431902"/>
                    <a:gd name="connsiteX4" fmla="*/ 166605 w 668466"/>
                    <a:gd name="connsiteY4" fmla="*/ 1431902 h 1431902"/>
                    <a:gd name="connsiteX5" fmla="*/ 0 w 668466"/>
                    <a:gd name="connsiteY5" fmla="*/ 1232290 h 1431902"/>
                    <a:gd name="connsiteX6" fmla="*/ 164939 w 668466"/>
                    <a:gd name="connsiteY6" fmla="*/ 90255 h 1431902"/>
                    <a:gd name="connsiteX0" fmla="*/ 164939 w 668317"/>
                    <a:gd name="connsiteY0" fmla="*/ 90255 h 1573957"/>
                    <a:gd name="connsiteX1" fmla="*/ 390587 w 668317"/>
                    <a:gd name="connsiteY1" fmla="*/ 73921 h 1573957"/>
                    <a:gd name="connsiteX2" fmla="*/ 666611 w 668317"/>
                    <a:gd name="connsiteY2" fmla="*/ 145195 h 1573957"/>
                    <a:gd name="connsiteX3" fmla="*/ 494043 w 668317"/>
                    <a:gd name="connsiteY3" fmla="*/ 1091054 h 1573957"/>
                    <a:gd name="connsiteX4" fmla="*/ 232231 w 668317"/>
                    <a:gd name="connsiteY4" fmla="*/ 1573958 h 1573957"/>
                    <a:gd name="connsiteX5" fmla="*/ 0 w 668317"/>
                    <a:gd name="connsiteY5" fmla="*/ 1232290 h 1573957"/>
                    <a:gd name="connsiteX6" fmla="*/ 164939 w 668317"/>
                    <a:gd name="connsiteY6" fmla="*/ 90255 h 1573957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69153"/>
                    <a:gd name="connsiteY0" fmla="*/ 90255 h 1573958"/>
                    <a:gd name="connsiteX1" fmla="*/ 390587 w 669153"/>
                    <a:gd name="connsiteY1" fmla="*/ 73921 h 1573958"/>
                    <a:gd name="connsiteX2" fmla="*/ 666611 w 669153"/>
                    <a:gd name="connsiteY2" fmla="*/ 145195 h 1573958"/>
                    <a:gd name="connsiteX3" fmla="*/ 494043 w 669153"/>
                    <a:gd name="connsiteY3" fmla="*/ 1091054 h 1573958"/>
                    <a:gd name="connsiteX4" fmla="*/ 232231 w 669153"/>
                    <a:gd name="connsiteY4" fmla="*/ 1573958 h 1573958"/>
                    <a:gd name="connsiteX5" fmla="*/ 0 w 669153"/>
                    <a:gd name="connsiteY5" fmla="*/ 1232290 h 1573958"/>
                    <a:gd name="connsiteX6" fmla="*/ 164939 w 669153"/>
                    <a:gd name="connsiteY6" fmla="*/ 90255 h 1573958"/>
                    <a:gd name="connsiteX0" fmla="*/ 164939 w 679237"/>
                    <a:gd name="connsiteY0" fmla="*/ 90255 h 1573958"/>
                    <a:gd name="connsiteX1" fmla="*/ 390587 w 679237"/>
                    <a:gd name="connsiteY1" fmla="*/ 73921 h 1573958"/>
                    <a:gd name="connsiteX2" fmla="*/ 666611 w 679237"/>
                    <a:gd name="connsiteY2" fmla="*/ 145195 h 1573958"/>
                    <a:gd name="connsiteX3" fmla="*/ 562861 w 679237"/>
                    <a:gd name="connsiteY3" fmla="*/ 1035221 h 1573958"/>
                    <a:gd name="connsiteX4" fmla="*/ 232231 w 679237"/>
                    <a:gd name="connsiteY4" fmla="*/ 1573958 h 1573958"/>
                    <a:gd name="connsiteX5" fmla="*/ 0 w 679237"/>
                    <a:gd name="connsiteY5" fmla="*/ 1232290 h 1573958"/>
                    <a:gd name="connsiteX6" fmla="*/ 164939 w 679237"/>
                    <a:gd name="connsiteY6" fmla="*/ 90255 h 1573958"/>
                    <a:gd name="connsiteX0" fmla="*/ 164939 w 676919"/>
                    <a:gd name="connsiteY0" fmla="*/ 90255 h 1573958"/>
                    <a:gd name="connsiteX1" fmla="*/ 390587 w 676919"/>
                    <a:gd name="connsiteY1" fmla="*/ 73921 h 1573958"/>
                    <a:gd name="connsiteX2" fmla="*/ 666611 w 676919"/>
                    <a:gd name="connsiteY2" fmla="*/ 145195 h 1573958"/>
                    <a:gd name="connsiteX3" fmla="*/ 562861 w 676919"/>
                    <a:gd name="connsiteY3" fmla="*/ 1035221 h 1573958"/>
                    <a:gd name="connsiteX4" fmla="*/ 232231 w 676919"/>
                    <a:gd name="connsiteY4" fmla="*/ 1573958 h 1573958"/>
                    <a:gd name="connsiteX5" fmla="*/ 0 w 676919"/>
                    <a:gd name="connsiteY5" fmla="*/ 1232290 h 1573958"/>
                    <a:gd name="connsiteX6" fmla="*/ 164939 w 676919"/>
                    <a:gd name="connsiteY6" fmla="*/ 90255 h 1573958"/>
                    <a:gd name="connsiteX0" fmla="*/ 89740 w 676919"/>
                    <a:gd name="connsiteY0" fmla="*/ 66423 h 1662618"/>
                    <a:gd name="connsiteX1" fmla="*/ 390587 w 676919"/>
                    <a:gd name="connsiteY1" fmla="*/ 162581 h 1662618"/>
                    <a:gd name="connsiteX2" fmla="*/ 666611 w 676919"/>
                    <a:gd name="connsiteY2" fmla="*/ 233855 h 1662618"/>
                    <a:gd name="connsiteX3" fmla="*/ 562861 w 676919"/>
                    <a:gd name="connsiteY3" fmla="*/ 1123881 h 1662618"/>
                    <a:gd name="connsiteX4" fmla="*/ 232231 w 676919"/>
                    <a:gd name="connsiteY4" fmla="*/ 1662618 h 1662618"/>
                    <a:gd name="connsiteX5" fmla="*/ 0 w 676919"/>
                    <a:gd name="connsiteY5" fmla="*/ 1320950 h 1662618"/>
                    <a:gd name="connsiteX6" fmla="*/ 89740 w 676919"/>
                    <a:gd name="connsiteY6" fmla="*/ 66423 h 1662618"/>
                    <a:gd name="connsiteX0" fmla="*/ 89740 w 623804"/>
                    <a:gd name="connsiteY0" fmla="*/ 66423 h 1662618"/>
                    <a:gd name="connsiteX1" fmla="*/ 390587 w 623804"/>
                    <a:gd name="connsiteY1" fmla="*/ 162581 h 1662618"/>
                    <a:gd name="connsiteX2" fmla="*/ 609063 w 623804"/>
                    <a:gd name="connsiteY2" fmla="*/ 568255 h 1662618"/>
                    <a:gd name="connsiteX3" fmla="*/ 562861 w 623804"/>
                    <a:gd name="connsiteY3" fmla="*/ 1123881 h 1662618"/>
                    <a:gd name="connsiteX4" fmla="*/ 232231 w 623804"/>
                    <a:gd name="connsiteY4" fmla="*/ 1662618 h 1662618"/>
                    <a:gd name="connsiteX5" fmla="*/ 0 w 623804"/>
                    <a:gd name="connsiteY5" fmla="*/ 1320950 h 1662618"/>
                    <a:gd name="connsiteX6" fmla="*/ 89740 w 623804"/>
                    <a:gd name="connsiteY6" fmla="*/ 66423 h 1662618"/>
                    <a:gd name="connsiteX0" fmla="*/ 89740 w 646088"/>
                    <a:gd name="connsiteY0" fmla="*/ 21730 h 1617925"/>
                    <a:gd name="connsiteX1" fmla="*/ 609063 w 646088"/>
                    <a:gd name="connsiteY1" fmla="*/ 523562 h 1617925"/>
                    <a:gd name="connsiteX2" fmla="*/ 562861 w 646088"/>
                    <a:gd name="connsiteY2" fmla="*/ 1079188 h 1617925"/>
                    <a:gd name="connsiteX3" fmla="*/ 232231 w 646088"/>
                    <a:gd name="connsiteY3" fmla="*/ 1617925 h 1617925"/>
                    <a:gd name="connsiteX4" fmla="*/ 0 w 646088"/>
                    <a:gd name="connsiteY4" fmla="*/ 1276257 h 1617925"/>
                    <a:gd name="connsiteX5" fmla="*/ 89740 w 646088"/>
                    <a:gd name="connsiteY5" fmla="*/ 21730 h 1617925"/>
                    <a:gd name="connsiteX0" fmla="*/ 89740 w 610400"/>
                    <a:gd name="connsiteY0" fmla="*/ 25667 h 1621862"/>
                    <a:gd name="connsiteX1" fmla="*/ 609063 w 610400"/>
                    <a:gd name="connsiteY1" fmla="*/ 527499 h 1621862"/>
                    <a:gd name="connsiteX2" fmla="*/ 232231 w 610400"/>
                    <a:gd name="connsiteY2" fmla="*/ 1621862 h 1621862"/>
                    <a:gd name="connsiteX3" fmla="*/ 0 w 610400"/>
                    <a:gd name="connsiteY3" fmla="*/ 1280194 h 1621862"/>
                    <a:gd name="connsiteX4" fmla="*/ 89740 w 610400"/>
                    <a:gd name="connsiteY4" fmla="*/ 25667 h 1621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400" h="1621862">
                      <a:moveTo>
                        <a:pt x="89740" y="25667"/>
                      </a:moveTo>
                      <a:cubicBezTo>
                        <a:pt x="191250" y="-99782"/>
                        <a:pt x="585315" y="261467"/>
                        <a:pt x="609063" y="527499"/>
                      </a:cubicBezTo>
                      <a:cubicBezTo>
                        <a:pt x="632812" y="793532"/>
                        <a:pt x="333741" y="1496413"/>
                        <a:pt x="232231" y="1621862"/>
                      </a:cubicBezTo>
                      <a:lnTo>
                        <a:pt x="0" y="1280194"/>
                      </a:lnTo>
                      <a:cubicBezTo>
                        <a:pt x="0" y="1192353"/>
                        <a:pt x="24642" y="218729"/>
                        <a:pt x="89740" y="25667"/>
                      </a:cubicBezTo>
                      <a:close/>
                    </a:path>
                  </a:pathLst>
                </a:custGeom>
                <a:pattFill prst="dkDn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A28DF154-D8F1-4F9F-8E19-2D4CD3D23FC3}"/>
                    </a:ext>
                  </a:extLst>
                </p:cNvPr>
                <p:cNvSpPr/>
                <p:nvPr/>
              </p:nvSpPr>
              <p:spPr>
                <a:xfrm>
                  <a:off x="5174301" y="4204778"/>
                  <a:ext cx="902527" cy="1219156"/>
                </a:xfrm>
                <a:custGeom>
                  <a:avLst/>
                  <a:gdLst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935331 w 935331"/>
                    <a:gd name="connsiteY2" fmla="*/ 284080 h 1175336"/>
                    <a:gd name="connsiteX3" fmla="*/ 740286 w 935331"/>
                    <a:gd name="connsiteY3" fmla="*/ 479124 h 1175336"/>
                    <a:gd name="connsiteX4" fmla="*/ 740286 w 935331"/>
                    <a:gd name="connsiteY4" fmla="*/ 696212 h 1175336"/>
                    <a:gd name="connsiteX5" fmla="*/ 935331 w 935331"/>
                    <a:gd name="connsiteY5" fmla="*/ 891257 h 1175336"/>
                    <a:gd name="connsiteX6" fmla="*/ 696212 w 935331"/>
                    <a:gd name="connsiteY6" fmla="*/ 1130375 h 1175336"/>
                    <a:gd name="connsiteX7" fmla="*/ 479124 w 935331"/>
                    <a:gd name="connsiteY7" fmla="*/ 1130375 h 1175336"/>
                    <a:gd name="connsiteX8" fmla="*/ 44961 w 935331"/>
                    <a:gd name="connsiteY8" fmla="*/ 696212 h 1175336"/>
                    <a:gd name="connsiteX9" fmla="*/ 44961 w 935331"/>
                    <a:gd name="connsiteY9" fmla="*/ 479124 h 1175336"/>
                    <a:gd name="connsiteX10" fmla="*/ 479124 w 935331"/>
                    <a:gd name="connsiteY10" fmla="*/ 44961 h 1175336"/>
                    <a:gd name="connsiteX11" fmla="*/ 587668 w 935331"/>
                    <a:gd name="connsiteY11" fmla="*/ 0 h 1175336"/>
                    <a:gd name="connsiteX0" fmla="*/ 587668 w 935331"/>
                    <a:gd name="connsiteY0" fmla="*/ 0 h 1175336"/>
                    <a:gd name="connsiteX1" fmla="*/ 696212 w 935331"/>
                    <a:gd name="connsiteY1" fmla="*/ 44961 h 1175336"/>
                    <a:gd name="connsiteX2" fmla="*/ 740286 w 935331"/>
                    <a:gd name="connsiteY2" fmla="*/ 479124 h 1175336"/>
                    <a:gd name="connsiteX3" fmla="*/ 740286 w 935331"/>
                    <a:gd name="connsiteY3" fmla="*/ 696212 h 1175336"/>
                    <a:gd name="connsiteX4" fmla="*/ 935331 w 935331"/>
                    <a:gd name="connsiteY4" fmla="*/ 891257 h 1175336"/>
                    <a:gd name="connsiteX5" fmla="*/ 696212 w 935331"/>
                    <a:gd name="connsiteY5" fmla="*/ 1130375 h 1175336"/>
                    <a:gd name="connsiteX6" fmla="*/ 479124 w 935331"/>
                    <a:gd name="connsiteY6" fmla="*/ 1130375 h 1175336"/>
                    <a:gd name="connsiteX7" fmla="*/ 44961 w 935331"/>
                    <a:gd name="connsiteY7" fmla="*/ 696212 h 1175336"/>
                    <a:gd name="connsiteX8" fmla="*/ 44961 w 935331"/>
                    <a:gd name="connsiteY8" fmla="*/ 479124 h 1175336"/>
                    <a:gd name="connsiteX9" fmla="*/ 479124 w 935331"/>
                    <a:gd name="connsiteY9" fmla="*/ 44961 h 1175336"/>
                    <a:gd name="connsiteX10" fmla="*/ 587668 w 935331"/>
                    <a:gd name="connsiteY10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479124 h 1175336"/>
                    <a:gd name="connsiteX3" fmla="*/ 740286 w 740286"/>
                    <a:gd name="connsiteY3" fmla="*/ 696212 h 1175336"/>
                    <a:gd name="connsiteX4" fmla="*/ 696212 w 740286"/>
                    <a:gd name="connsiteY4" fmla="*/ 1130375 h 1175336"/>
                    <a:gd name="connsiteX5" fmla="*/ 479124 w 740286"/>
                    <a:gd name="connsiteY5" fmla="*/ 1130375 h 1175336"/>
                    <a:gd name="connsiteX6" fmla="*/ 44961 w 740286"/>
                    <a:gd name="connsiteY6" fmla="*/ 696212 h 1175336"/>
                    <a:gd name="connsiteX7" fmla="*/ 44961 w 740286"/>
                    <a:gd name="connsiteY7" fmla="*/ 479124 h 1175336"/>
                    <a:gd name="connsiteX8" fmla="*/ 479124 w 740286"/>
                    <a:gd name="connsiteY8" fmla="*/ 44961 h 1175336"/>
                    <a:gd name="connsiteX9" fmla="*/ 587668 w 740286"/>
                    <a:gd name="connsiteY9" fmla="*/ 0 h 1175336"/>
                    <a:gd name="connsiteX0" fmla="*/ 587668 w 740286"/>
                    <a:gd name="connsiteY0" fmla="*/ 0 h 1175336"/>
                    <a:gd name="connsiteX1" fmla="*/ 696212 w 740286"/>
                    <a:gd name="connsiteY1" fmla="*/ 44961 h 1175336"/>
                    <a:gd name="connsiteX2" fmla="*/ 740286 w 740286"/>
                    <a:gd name="connsiteY2" fmla="*/ 696212 h 1175336"/>
                    <a:gd name="connsiteX3" fmla="*/ 696212 w 740286"/>
                    <a:gd name="connsiteY3" fmla="*/ 1130375 h 1175336"/>
                    <a:gd name="connsiteX4" fmla="*/ 479124 w 740286"/>
                    <a:gd name="connsiteY4" fmla="*/ 1130375 h 1175336"/>
                    <a:gd name="connsiteX5" fmla="*/ 44961 w 740286"/>
                    <a:gd name="connsiteY5" fmla="*/ 696212 h 1175336"/>
                    <a:gd name="connsiteX6" fmla="*/ 44961 w 740286"/>
                    <a:gd name="connsiteY6" fmla="*/ 479124 h 1175336"/>
                    <a:gd name="connsiteX7" fmla="*/ 479124 w 740286"/>
                    <a:gd name="connsiteY7" fmla="*/ 44961 h 1175336"/>
                    <a:gd name="connsiteX8" fmla="*/ 587668 w 740286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25974 w 696212"/>
                    <a:gd name="connsiteY2" fmla="*/ 591437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696212 w 696212"/>
                    <a:gd name="connsiteY1" fmla="*/ 44961 h 1175336"/>
                    <a:gd name="connsiteX2" fmla="*/ 592649 w 696212"/>
                    <a:gd name="connsiteY2" fmla="*/ 577149 h 1175336"/>
                    <a:gd name="connsiteX3" fmla="*/ 696212 w 696212"/>
                    <a:gd name="connsiteY3" fmla="*/ 1130375 h 1175336"/>
                    <a:gd name="connsiteX4" fmla="*/ 479124 w 696212"/>
                    <a:gd name="connsiteY4" fmla="*/ 1130375 h 1175336"/>
                    <a:gd name="connsiteX5" fmla="*/ 44961 w 696212"/>
                    <a:gd name="connsiteY5" fmla="*/ 696212 h 1175336"/>
                    <a:gd name="connsiteX6" fmla="*/ 44961 w 696212"/>
                    <a:gd name="connsiteY6" fmla="*/ 479124 h 1175336"/>
                    <a:gd name="connsiteX7" fmla="*/ 479124 w 696212"/>
                    <a:gd name="connsiteY7" fmla="*/ 44961 h 1175336"/>
                    <a:gd name="connsiteX8" fmla="*/ 587668 w 696212"/>
                    <a:gd name="connsiteY8" fmla="*/ 0 h 1175336"/>
                    <a:gd name="connsiteX0" fmla="*/ 587668 w 696212"/>
                    <a:gd name="connsiteY0" fmla="*/ 0 h 1175336"/>
                    <a:gd name="connsiteX1" fmla="*/ 592649 w 696212"/>
                    <a:gd name="connsiteY1" fmla="*/ 577149 h 1175336"/>
                    <a:gd name="connsiteX2" fmla="*/ 696212 w 696212"/>
                    <a:gd name="connsiteY2" fmla="*/ 1130375 h 1175336"/>
                    <a:gd name="connsiteX3" fmla="*/ 479124 w 696212"/>
                    <a:gd name="connsiteY3" fmla="*/ 1130375 h 1175336"/>
                    <a:gd name="connsiteX4" fmla="*/ 44961 w 696212"/>
                    <a:gd name="connsiteY4" fmla="*/ 696212 h 1175336"/>
                    <a:gd name="connsiteX5" fmla="*/ 44961 w 696212"/>
                    <a:gd name="connsiteY5" fmla="*/ 479124 h 1175336"/>
                    <a:gd name="connsiteX6" fmla="*/ 479124 w 696212"/>
                    <a:gd name="connsiteY6" fmla="*/ 44961 h 1175336"/>
                    <a:gd name="connsiteX7" fmla="*/ 587668 w 696212"/>
                    <a:gd name="connsiteY7" fmla="*/ 0 h 1175336"/>
                    <a:gd name="connsiteX0" fmla="*/ 587668 w 657877"/>
                    <a:gd name="connsiteY0" fmla="*/ 0 h 1186018"/>
                    <a:gd name="connsiteX1" fmla="*/ 592649 w 657877"/>
                    <a:gd name="connsiteY1" fmla="*/ 577149 h 1186018"/>
                    <a:gd name="connsiteX2" fmla="*/ 657877 w 657877"/>
                    <a:gd name="connsiteY2" fmla="*/ 1149491 h 1186018"/>
                    <a:gd name="connsiteX3" fmla="*/ 479124 w 657877"/>
                    <a:gd name="connsiteY3" fmla="*/ 1130375 h 1186018"/>
                    <a:gd name="connsiteX4" fmla="*/ 44961 w 657877"/>
                    <a:gd name="connsiteY4" fmla="*/ 696212 h 1186018"/>
                    <a:gd name="connsiteX5" fmla="*/ 44961 w 657877"/>
                    <a:gd name="connsiteY5" fmla="*/ 479124 h 1186018"/>
                    <a:gd name="connsiteX6" fmla="*/ 479124 w 657877"/>
                    <a:gd name="connsiteY6" fmla="*/ 44961 h 1186018"/>
                    <a:gd name="connsiteX7" fmla="*/ 587668 w 657877"/>
                    <a:gd name="connsiteY7" fmla="*/ 0 h 1186018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4422 h 1220440"/>
                    <a:gd name="connsiteX1" fmla="*/ 533403 w 657877"/>
                    <a:gd name="connsiteY1" fmla="*/ 602013 h 1220440"/>
                    <a:gd name="connsiteX2" fmla="*/ 657877 w 657877"/>
                    <a:gd name="connsiteY2" fmla="*/ 1183913 h 1220440"/>
                    <a:gd name="connsiteX3" fmla="*/ 479124 w 657877"/>
                    <a:gd name="connsiteY3" fmla="*/ 1164797 h 1220440"/>
                    <a:gd name="connsiteX4" fmla="*/ 44961 w 657877"/>
                    <a:gd name="connsiteY4" fmla="*/ 730634 h 1220440"/>
                    <a:gd name="connsiteX5" fmla="*/ 44961 w 657877"/>
                    <a:gd name="connsiteY5" fmla="*/ 513546 h 1220440"/>
                    <a:gd name="connsiteX6" fmla="*/ 479124 w 657877"/>
                    <a:gd name="connsiteY6" fmla="*/ 79383 h 1220440"/>
                    <a:gd name="connsiteX7" fmla="*/ 587668 w 657877"/>
                    <a:gd name="connsiteY7" fmla="*/ 34422 h 1220440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479124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57877"/>
                    <a:gd name="connsiteY0" fmla="*/ 36167 h 1222185"/>
                    <a:gd name="connsiteX1" fmla="*/ 515978 w 657877"/>
                    <a:gd name="connsiteY1" fmla="*/ 627653 h 1222185"/>
                    <a:gd name="connsiteX2" fmla="*/ 657877 w 657877"/>
                    <a:gd name="connsiteY2" fmla="*/ 1185658 h 1222185"/>
                    <a:gd name="connsiteX3" fmla="*/ 513975 w 657877"/>
                    <a:gd name="connsiteY3" fmla="*/ 1166542 h 1222185"/>
                    <a:gd name="connsiteX4" fmla="*/ 44961 w 657877"/>
                    <a:gd name="connsiteY4" fmla="*/ 732379 h 1222185"/>
                    <a:gd name="connsiteX5" fmla="*/ 44961 w 657877"/>
                    <a:gd name="connsiteY5" fmla="*/ 515291 h 1222185"/>
                    <a:gd name="connsiteX6" fmla="*/ 479124 w 657877"/>
                    <a:gd name="connsiteY6" fmla="*/ 81128 h 1222185"/>
                    <a:gd name="connsiteX7" fmla="*/ 587668 w 657877"/>
                    <a:gd name="connsiteY7" fmla="*/ 36167 h 1222185"/>
                    <a:gd name="connsiteX0" fmla="*/ 587668 w 660438"/>
                    <a:gd name="connsiteY0" fmla="*/ 36167 h 1230352"/>
                    <a:gd name="connsiteX1" fmla="*/ 515978 w 660438"/>
                    <a:gd name="connsiteY1" fmla="*/ 627653 h 1230352"/>
                    <a:gd name="connsiteX2" fmla="*/ 657877 w 660438"/>
                    <a:gd name="connsiteY2" fmla="*/ 1185658 h 1230352"/>
                    <a:gd name="connsiteX3" fmla="*/ 513975 w 660438"/>
                    <a:gd name="connsiteY3" fmla="*/ 1166542 h 1230352"/>
                    <a:gd name="connsiteX4" fmla="*/ 44961 w 660438"/>
                    <a:gd name="connsiteY4" fmla="*/ 732379 h 1230352"/>
                    <a:gd name="connsiteX5" fmla="*/ 44961 w 660438"/>
                    <a:gd name="connsiteY5" fmla="*/ 515291 h 1230352"/>
                    <a:gd name="connsiteX6" fmla="*/ 479124 w 660438"/>
                    <a:gd name="connsiteY6" fmla="*/ 81128 h 1230352"/>
                    <a:gd name="connsiteX7" fmla="*/ 587668 w 660438"/>
                    <a:gd name="connsiteY7" fmla="*/ 36167 h 1230352"/>
                    <a:gd name="connsiteX0" fmla="*/ 587668 w 660438"/>
                    <a:gd name="connsiteY0" fmla="*/ 31985 h 1226170"/>
                    <a:gd name="connsiteX1" fmla="*/ 515978 w 660438"/>
                    <a:gd name="connsiteY1" fmla="*/ 623471 h 1226170"/>
                    <a:gd name="connsiteX2" fmla="*/ 657877 w 660438"/>
                    <a:gd name="connsiteY2" fmla="*/ 1181476 h 1226170"/>
                    <a:gd name="connsiteX3" fmla="*/ 513975 w 660438"/>
                    <a:gd name="connsiteY3" fmla="*/ 1162360 h 1226170"/>
                    <a:gd name="connsiteX4" fmla="*/ 44961 w 660438"/>
                    <a:gd name="connsiteY4" fmla="*/ 728197 h 1226170"/>
                    <a:gd name="connsiteX5" fmla="*/ 44961 w 660438"/>
                    <a:gd name="connsiteY5" fmla="*/ 511109 h 1226170"/>
                    <a:gd name="connsiteX6" fmla="*/ 479124 w 660438"/>
                    <a:gd name="connsiteY6" fmla="*/ 76946 h 1226170"/>
                    <a:gd name="connsiteX7" fmla="*/ 587668 w 660438"/>
                    <a:gd name="connsiteY7" fmla="*/ 31985 h 1226170"/>
                    <a:gd name="connsiteX0" fmla="*/ 594638 w 660438"/>
                    <a:gd name="connsiteY0" fmla="*/ 43181 h 1194354"/>
                    <a:gd name="connsiteX1" fmla="*/ 515978 w 660438"/>
                    <a:gd name="connsiteY1" fmla="*/ 591655 h 1194354"/>
                    <a:gd name="connsiteX2" fmla="*/ 657877 w 660438"/>
                    <a:gd name="connsiteY2" fmla="*/ 1149660 h 1194354"/>
                    <a:gd name="connsiteX3" fmla="*/ 513975 w 660438"/>
                    <a:gd name="connsiteY3" fmla="*/ 1130544 h 1194354"/>
                    <a:gd name="connsiteX4" fmla="*/ 44961 w 660438"/>
                    <a:gd name="connsiteY4" fmla="*/ 696381 h 1194354"/>
                    <a:gd name="connsiteX5" fmla="*/ 44961 w 660438"/>
                    <a:gd name="connsiteY5" fmla="*/ 479293 h 1194354"/>
                    <a:gd name="connsiteX6" fmla="*/ 479124 w 660438"/>
                    <a:gd name="connsiteY6" fmla="*/ 45130 h 1194354"/>
                    <a:gd name="connsiteX7" fmla="*/ 594638 w 660438"/>
                    <a:gd name="connsiteY7" fmla="*/ 43181 h 1194354"/>
                    <a:gd name="connsiteX0" fmla="*/ 594638 w 660438"/>
                    <a:gd name="connsiteY0" fmla="*/ 47344 h 1198517"/>
                    <a:gd name="connsiteX1" fmla="*/ 515978 w 660438"/>
                    <a:gd name="connsiteY1" fmla="*/ 595818 h 1198517"/>
                    <a:gd name="connsiteX2" fmla="*/ 657877 w 660438"/>
                    <a:gd name="connsiteY2" fmla="*/ 1153823 h 1198517"/>
                    <a:gd name="connsiteX3" fmla="*/ 513975 w 660438"/>
                    <a:gd name="connsiteY3" fmla="*/ 1134707 h 1198517"/>
                    <a:gd name="connsiteX4" fmla="*/ 44961 w 660438"/>
                    <a:gd name="connsiteY4" fmla="*/ 700544 h 1198517"/>
                    <a:gd name="connsiteX5" fmla="*/ 44961 w 660438"/>
                    <a:gd name="connsiteY5" fmla="*/ 483456 h 1198517"/>
                    <a:gd name="connsiteX6" fmla="*/ 479124 w 660438"/>
                    <a:gd name="connsiteY6" fmla="*/ 49293 h 1198517"/>
                    <a:gd name="connsiteX7" fmla="*/ 594638 w 660438"/>
                    <a:gd name="connsiteY7" fmla="*/ 47344 h 1198517"/>
                    <a:gd name="connsiteX0" fmla="*/ 594638 w 660438"/>
                    <a:gd name="connsiteY0" fmla="*/ 66280 h 1174442"/>
                    <a:gd name="connsiteX1" fmla="*/ 515978 w 660438"/>
                    <a:gd name="connsiteY1" fmla="*/ 571743 h 1174442"/>
                    <a:gd name="connsiteX2" fmla="*/ 657877 w 660438"/>
                    <a:gd name="connsiteY2" fmla="*/ 1129748 h 1174442"/>
                    <a:gd name="connsiteX3" fmla="*/ 513975 w 660438"/>
                    <a:gd name="connsiteY3" fmla="*/ 1110632 h 1174442"/>
                    <a:gd name="connsiteX4" fmla="*/ 44961 w 660438"/>
                    <a:gd name="connsiteY4" fmla="*/ 676469 h 1174442"/>
                    <a:gd name="connsiteX5" fmla="*/ 44961 w 660438"/>
                    <a:gd name="connsiteY5" fmla="*/ 459381 h 1174442"/>
                    <a:gd name="connsiteX6" fmla="*/ 479124 w 660438"/>
                    <a:gd name="connsiteY6" fmla="*/ 25218 h 1174442"/>
                    <a:gd name="connsiteX7" fmla="*/ 594638 w 660438"/>
                    <a:gd name="connsiteY7" fmla="*/ 66280 h 1174442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82326 h 1190488"/>
                    <a:gd name="connsiteX1" fmla="*/ 515978 w 660438"/>
                    <a:gd name="connsiteY1" fmla="*/ 587789 h 1190488"/>
                    <a:gd name="connsiteX2" fmla="*/ 657877 w 660438"/>
                    <a:gd name="connsiteY2" fmla="*/ 1145794 h 1190488"/>
                    <a:gd name="connsiteX3" fmla="*/ 513975 w 660438"/>
                    <a:gd name="connsiteY3" fmla="*/ 1126678 h 1190488"/>
                    <a:gd name="connsiteX4" fmla="*/ 44961 w 660438"/>
                    <a:gd name="connsiteY4" fmla="*/ 692515 h 1190488"/>
                    <a:gd name="connsiteX5" fmla="*/ 44961 w 660438"/>
                    <a:gd name="connsiteY5" fmla="*/ 475427 h 1190488"/>
                    <a:gd name="connsiteX6" fmla="*/ 479124 w 660438"/>
                    <a:gd name="connsiteY6" fmla="*/ 41264 h 1190488"/>
                    <a:gd name="connsiteX7" fmla="*/ 594638 w 660438"/>
                    <a:gd name="connsiteY7" fmla="*/ 82326 h 1190488"/>
                    <a:gd name="connsiteX0" fmla="*/ 594638 w 660438"/>
                    <a:gd name="connsiteY0" fmla="*/ 94665 h 1202827"/>
                    <a:gd name="connsiteX1" fmla="*/ 515978 w 660438"/>
                    <a:gd name="connsiteY1" fmla="*/ 600128 h 1202827"/>
                    <a:gd name="connsiteX2" fmla="*/ 657877 w 660438"/>
                    <a:gd name="connsiteY2" fmla="*/ 1158133 h 1202827"/>
                    <a:gd name="connsiteX3" fmla="*/ 513975 w 660438"/>
                    <a:gd name="connsiteY3" fmla="*/ 1139017 h 1202827"/>
                    <a:gd name="connsiteX4" fmla="*/ 44961 w 660438"/>
                    <a:gd name="connsiteY4" fmla="*/ 704854 h 1202827"/>
                    <a:gd name="connsiteX5" fmla="*/ 44961 w 660438"/>
                    <a:gd name="connsiteY5" fmla="*/ 487766 h 1202827"/>
                    <a:gd name="connsiteX6" fmla="*/ 479124 w 660438"/>
                    <a:gd name="connsiteY6" fmla="*/ 53603 h 1202827"/>
                    <a:gd name="connsiteX7" fmla="*/ 594638 w 660438"/>
                    <a:gd name="connsiteY7" fmla="*/ 94665 h 1202827"/>
                    <a:gd name="connsiteX0" fmla="*/ 601608 w 660438"/>
                    <a:gd name="connsiteY0" fmla="*/ 81762 h 1223378"/>
                    <a:gd name="connsiteX1" fmla="*/ 515978 w 660438"/>
                    <a:gd name="connsiteY1" fmla="*/ 620679 h 1223378"/>
                    <a:gd name="connsiteX2" fmla="*/ 657877 w 660438"/>
                    <a:gd name="connsiteY2" fmla="*/ 1178684 h 1223378"/>
                    <a:gd name="connsiteX3" fmla="*/ 513975 w 660438"/>
                    <a:gd name="connsiteY3" fmla="*/ 1159568 h 1223378"/>
                    <a:gd name="connsiteX4" fmla="*/ 44961 w 660438"/>
                    <a:gd name="connsiteY4" fmla="*/ 725405 h 1223378"/>
                    <a:gd name="connsiteX5" fmla="*/ 44961 w 660438"/>
                    <a:gd name="connsiteY5" fmla="*/ 508317 h 1223378"/>
                    <a:gd name="connsiteX6" fmla="*/ 479124 w 660438"/>
                    <a:gd name="connsiteY6" fmla="*/ 74154 h 1223378"/>
                    <a:gd name="connsiteX7" fmla="*/ 601608 w 660438"/>
                    <a:gd name="connsiteY7" fmla="*/ 81762 h 1223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0438" h="1223378">
                      <a:moveTo>
                        <a:pt x="601608" y="81762"/>
                      </a:moveTo>
                      <a:cubicBezTo>
                        <a:pt x="586838" y="215861"/>
                        <a:pt x="539708" y="379716"/>
                        <a:pt x="515978" y="620679"/>
                      </a:cubicBezTo>
                      <a:lnTo>
                        <a:pt x="657877" y="1178684"/>
                      </a:lnTo>
                      <a:cubicBezTo>
                        <a:pt x="678086" y="1257748"/>
                        <a:pt x="573923" y="1219516"/>
                        <a:pt x="513975" y="1159568"/>
                      </a:cubicBezTo>
                      <a:lnTo>
                        <a:pt x="44961" y="725405"/>
                      </a:lnTo>
                      <a:cubicBezTo>
                        <a:pt x="-14987" y="665458"/>
                        <a:pt x="-14987" y="568265"/>
                        <a:pt x="44961" y="508317"/>
                      </a:cubicBezTo>
                      <a:cubicBezTo>
                        <a:pt x="189682" y="363596"/>
                        <a:pt x="386350" y="145246"/>
                        <a:pt x="479124" y="74154"/>
                      </a:cubicBezTo>
                      <a:cubicBezTo>
                        <a:pt x="571898" y="3062"/>
                        <a:pt x="616378" y="-52337"/>
                        <a:pt x="601608" y="81762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角を丸くする 5">
                  <a:extLst>
                    <a:ext uri="{FF2B5EF4-FFF2-40B4-BE49-F238E27FC236}">
                      <a16:creationId xmlns:a16="http://schemas.microsoft.com/office/drawing/2014/main" id="{778D6BFD-33F0-4878-8BEF-13D31DABC7A6}"/>
                    </a:ext>
                  </a:extLst>
                </p:cNvPr>
                <p:cNvSpPr/>
                <p:nvPr/>
              </p:nvSpPr>
              <p:spPr>
                <a:xfrm rot="699880">
                  <a:off x="4083217" y="4334556"/>
                  <a:ext cx="610710" cy="295728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角を丸くする 5">
                  <a:extLst>
                    <a:ext uri="{FF2B5EF4-FFF2-40B4-BE49-F238E27FC236}">
                      <a16:creationId xmlns:a16="http://schemas.microsoft.com/office/drawing/2014/main" id="{612AFCAD-11E7-4DFB-9FBE-3D91DC3C4346}"/>
                    </a:ext>
                  </a:extLst>
                </p:cNvPr>
                <p:cNvSpPr/>
                <p:nvPr/>
              </p:nvSpPr>
              <p:spPr>
                <a:xfrm rot="699880">
                  <a:off x="2410221" y="4127302"/>
                  <a:ext cx="1007020" cy="314839"/>
                </a:xfrm>
                <a:custGeom>
                  <a:avLst/>
                  <a:gdLst>
                    <a:gd name="connsiteX0" fmla="*/ 0 w 704850"/>
                    <a:gd name="connsiteY0" fmla="*/ 65883 h 395288"/>
                    <a:gd name="connsiteX1" fmla="*/ 65883 w 704850"/>
                    <a:gd name="connsiteY1" fmla="*/ 0 h 395288"/>
                    <a:gd name="connsiteX2" fmla="*/ 638967 w 704850"/>
                    <a:gd name="connsiteY2" fmla="*/ 0 h 395288"/>
                    <a:gd name="connsiteX3" fmla="*/ 704850 w 704850"/>
                    <a:gd name="connsiteY3" fmla="*/ 65883 h 395288"/>
                    <a:gd name="connsiteX4" fmla="*/ 704850 w 704850"/>
                    <a:gd name="connsiteY4" fmla="*/ 329405 h 395288"/>
                    <a:gd name="connsiteX5" fmla="*/ 638967 w 704850"/>
                    <a:gd name="connsiteY5" fmla="*/ 395288 h 395288"/>
                    <a:gd name="connsiteX6" fmla="*/ 65883 w 704850"/>
                    <a:gd name="connsiteY6" fmla="*/ 395288 h 395288"/>
                    <a:gd name="connsiteX7" fmla="*/ 0 w 704850"/>
                    <a:gd name="connsiteY7" fmla="*/ 329405 h 395288"/>
                    <a:gd name="connsiteX8" fmla="*/ 0 w 704850"/>
                    <a:gd name="connsiteY8" fmla="*/ 65883 h 395288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213520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5883 h 395404"/>
                    <a:gd name="connsiteX1" fmla="*/ 318295 w 852487"/>
                    <a:gd name="connsiteY1" fmla="*/ 0 h 395404"/>
                    <a:gd name="connsiteX2" fmla="*/ 786604 w 852487"/>
                    <a:gd name="connsiteY2" fmla="*/ 0 h 395404"/>
                    <a:gd name="connsiteX3" fmla="*/ 852487 w 852487"/>
                    <a:gd name="connsiteY3" fmla="*/ 65883 h 395404"/>
                    <a:gd name="connsiteX4" fmla="*/ 852487 w 852487"/>
                    <a:gd name="connsiteY4" fmla="*/ 329405 h 395404"/>
                    <a:gd name="connsiteX5" fmla="*/ 786604 w 852487"/>
                    <a:gd name="connsiteY5" fmla="*/ 395288 h 395404"/>
                    <a:gd name="connsiteX6" fmla="*/ 213520 w 852487"/>
                    <a:gd name="connsiteY6" fmla="*/ 395288 h 395404"/>
                    <a:gd name="connsiteX7" fmla="*/ 0 w 852487"/>
                    <a:gd name="connsiteY7" fmla="*/ 362742 h 395404"/>
                    <a:gd name="connsiteX8" fmla="*/ 147637 w 852487"/>
                    <a:gd name="connsiteY8" fmla="*/ 65883 h 395404"/>
                    <a:gd name="connsiteX0" fmla="*/ 147637 w 852487"/>
                    <a:gd name="connsiteY0" fmla="*/ 66185 h 395706"/>
                    <a:gd name="connsiteX1" fmla="*/ 318295 w 852487"/>
                    <a:gd name="connsiteY1" fmla="*/ 302 h 395706"/>
                    <a:gd name="connsiteX2" fmla="*/ 786604 w 852487"/>
                    <a:gd name="connsiteY2" fmla="*/ 302 h 395706"/>
                    <a:gd name="connsiteX3" fmla="*/ 852487 w 852487"/>
                    <a:gd name="connsiteY3" fmla="*/ 66185 h 395706"/>
                    <a:gd name="connsiteX4" fmla="*/ 852487 w 852487"/>
                    <a:gd name="connsiteY4" fmla="*/ 329707 h 395706"/>
                    <a:gd name="connsiteX5" fmla="*/ 786604 w 852487"/>
                    <a:gd name="connsiteY5" fmla="*/ 395590 h 395706"/>
                    <a:gd name="connsiteX6" fmla="*/ 213520 w 852487"/>
                    <a:gd name="connsiteY6" fmla="*/ 395590 h 395706"/>
                    <a:gd name="connsiteX7" fmla="*/ 0 w 852487"/>
                    <a:gd name="connsiteY7" fmla="*/ 363044 h 395706"/>
                    <a:gd name="connsiteX8" fmla="*/ 147637 w 852487"/>
                    <a:gd name="connsiteY8" fmla="*/ 66185 h 395706"/>
                    <a:gd name="connsiteX0" fmla="*/ 147637 w 852487"/>
                    <a:gd name="connsiteY0" fmla="*/ 65921 h 395442"/>
                    <a:gd name="connsiteX1" fmla="*/ 318295 w 852487"/>
                    <a:gd name="connsiteY1" fmla="*/ 38 h 395442"/>
                    <a:gd name="connsiteX2" fmla="*/ 786604 w 852487"/>
                    <a:gd name="connsiteY2" fmla="*/ 38 h 395442"/>
                    <a:gd name="connsiteX3" fmla="*/ 852487 w 852487"/>
                    <a:gd name="connsiteY3" fmla="*/ 65921 h 395442"/>
                    <a:gd name="connsiteX4" fmla="*/ 852487 w 852487"/>
                    <a:gd name="connsiteY4" fmla="*/ 329443 h 395442"/>
                    <a:gd name="connsiteX5" fmla="*/ 786604 w 852487"/>
                    <a:gd name="connsiteY5" fmla="*/ 395326 h 395442"/>
                    <a:gd name="connsiteX6" fmla="*/ 213520 w 852487"/>
                    <a:gd name="connsiteY6" fmla="*/ 395326 h 395442"/>
                    <a:gd name="connsiteX7" fmla="*/ 0 w 852487"/>
                    <a:gd name="connsiteY7" fmla="*/ 362780 h 395442"/>
                    <a:gd name="connsiteX8" fmla="*/ 147637 w 852487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86604 w 859631"/>
                    <a:gd name="connsiteY2" fmla="*/ 38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59631"/>
                    <a:gd name="connsiteY0" fmla="*/ 65921 h 395442"/>
                    <a:gd name="connsiteX1" fmla="*/ 318295 w 859631"/>
                    <a:gd name="connsiteY1" fmla="*/ 38 h 395442"/>
                    <a:gd name="connsiteX2" fmla="*/ 791367 w 859631"/>
                    <a:gd name="connsiteY2" fmla="*/ 97670 h 395442"/>
                    <a:gd name="connsiteX3" fmla="*/ 859631 w 859631"/>
                    <a:gd name="connsiteY3" fmla="*/ 208796 h 395442"/>
                    <a:gd name="connsiteX4" fmla="*/ 852487 w 859631"/>
                    <a:gd name="connsiteY4" fmla="*/ 329443 h 395442"/>
                    <a:gd name="connsiteX5" fmla="*/ 786604 w 859631"/>
                    <a:gd name="connsiteY5" fmla="*/ 395326 h 395442"/>
                    <a:gd name="connsiteX6" fmla="*/ 213520 w 859631"/>
                    <a:gd name="connsiteY6" fmla="*/ 395326 h 395442"/>
                    <a:gd name="connsiteX7" fmla="*/ 0 w 859631"/>
                    <a:gd name="connsiteY7" fmla="*/ 362780 h 395442"/>
                    <a:gd name="connsiteX8" fmla="*/ 147637 w 859631"/>
                    <a:gd name="connsiteY8" fmla="*/ 65921 h 395442"/>
                    <a:gd name="connsiteX0" fmla="*/ 147637 w 863340"/>
                    <a:gd name="connsiteY0" fmla="*/ 65921 h 395442"/>
                    <a:gd name="connsiteX1" fmla="*/ 318295 w 863340"/>
                    <a:gd name="connsiteY1" fmla="*/ 38 h 395442"/>
                    <a:gd name="connsiteX2" fmla="*/ 824705 w 863340"/>
                    <a:gd name="connsiteY2" fmla="*/ 111958 h 395442"/>
                    <a:gd name="connsiteX3" fmla="*/ 859631 w 863340"/>
                    <a:gd name="connsiteY3" fmla="*/ 208796 h 395442"/>
                    <a:gd name="connsiteX4" fmla="*/ 852487 w 863340"/>
                    <a:gd name="connsiteY4" fmla="*/ 329443 h 395442"/>
                    <a:gd name="connsiteX5" fmla="*/ 786604 w 863340"/>
                    <a:gd name="connsiteY5" fmla="*/ 395326 h 395442"/>
                    <a:gd name="connsiteX6" fmla="*/ 213520 w 863340"/>
                    <a:gd name="connsiteY6" fmla="*/ 395326 h 395442"/>
                    <a:gd name="connsiteX7" fmla="*/ 0 w 863340"/>
                    <a:gd name="connsiteY7" fmla="*/ 362780 h 395442"/>
                    <a:gd name="connsiteX8" fmla="*/ 147637 w 863340"/>
                    <a:gd name="connsiteY8" fmla="*/ 65921 h 395442"/>
                    <a:gd name="connsiteX0" fmla="*/ 130786 w 846489"/>
                    <a:gd name="connsiteY0" fmla="*/ 66150 h 453650"/>
                    <a:gd name="connsiteX1" fmla="*/ 301444 w 846489"/>
                    <a:gd name="connsiteY1" fmla="*/ 267 h 453650"/>
                    <a:gd name="connsiteX2" fmla="*/ 807854 w 846489"/>
                    <a:gd name="connsiteY2" fmla="*/ 112187 h 453650"/>
                    <a:gd name="connsiteX3" fmla="*/ 842780 w 846489"/>
                    <a:gd name="connsiteY3" fmla="*/ 209025 h 453650"/>
                    <a:gd name="connsiteX4" fmla="*/ 835636 w 846489"/>
                    <a:gd name="connsiteY4" fmla="*/ 329672 h 453650"/>
                    <a:gd name="connsiteX5" fmla="*/ 769753 w 846489"/>
                    <a:gd name="connsiteY5" fmla="*/ 395555 h 453650"/>
                    <a:gd name="connsiteX6" fmla="*/ 196669 w 846489"/>
                    <a:gd name="connsiteY6" fmla="*/ 395555 h 453650"/>
                    <a:gd name="connsiteX7" fmla="*/ 0 w 846489"/>
                    <a:gd name="connsiteY7" fmla="*/ 444632 h 453650"/>
                    <a:gd name="connsiteX8" fmla="*/ 130786 w 846489"/>
                    <a:gd name="connsiteY8" fmla="*/ 66150 h 453650"/>
                    <a:gd name="connsiteX0" fmla="*/ 130786 w 846489"/>
                    <a:gd name="connsiteY0" fmla="*/ 66150 h 444632"/>
                    <a:gd name="connsiteX1" fmla="*/ 301444 w 846489"/>
                    <a:gd name="connsiteY1" fmla="*/ 267 h 444632"/>
                    <a:gd name="connsiteX2" fmla="*/ 807854 w 846489"/>
                    <a:gd name="connsiteY2" fmla="*/ 112187 h 444632"/>
                    <a:gd name="connsiteX3" fmla="*/ 842780 w 846489"/>
                    <a:gd name="connsiteY3" fmla="*/ 209025 h 444632"/>
                    <a:gd name="connsiteX4" fmla="*/ 835636 w 846489"/>
                    <a:gd name="connsiteY4" fmla="*/ 329672 h 444632"/>
                    <a:gd name="connsiteX5" fmla="*/ 769753 w 846489"/>
                    <a:gd name="connsiteY5" fmla="*/ 395555 h 444632"/>
                    <a:gd name="connsiteX6" fmla="*/ 0 w 846489"/>
                    <a:gd name="connsiteY6" fmla="*/ 444632 h 444632"/>
                    <a:gd name="connsiteX7" fmla="*/ 130786 w 846489"/>
                    <a:gd name="connsiteY7" fmla="*/ 66150 h 44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489" h="444632">
                      <a:moveTo>
                        <a:pt x="130786" y="66150"/>
                      </a:moveTo>
                      <a:cubicBezTo>
                        <a:pt x="181027" y="-7911"/>
                        <a:pt x="265058" y="267"/>
                        <a:pt x="301444" y="267"/>
                      </a:cubicBezTo>
                      <a:cubicBezTo>
                        <a:pt x="459135" y="32811"/>
                        <a:pt x="752418" y="85993"/>
                        <a:pt x="807854" y="112187"/>
                      </a:cubicBezTo>
                      <a:cubicBezTo>
                        <a:pt x="863290" y="138381"/>
                        <a:pt x="842780" y="172639"/>
                        <a:pt x="842780" y="209025"/>
                      </a:cubicBezTo>
                      <a:lnTo>
                        <a:pt x="835636" y="329672"/>
                      </a:lnTo>
                      <a:cubicBezTo>
                        <a:pt x="835636" y="366058"/>
                        <a:pt x="806139" y="395555"/>
                        <a:pt x="769753" y="395555"/>
                      </a:cubicBezTo>
                      <a:lnTo>
                        <a:pt x="0" y="444632"/>
                      </a:lnTo>
                      <a:cubicBezTo>
                        <a:pt x="0" y="356791"/>
                        <a:pt x="80545" y="140211"/>
                        <a:pt x="130786" y="6615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1CA75A61-C016-450C-873B-FC0BF820F6A8}"/>
                    </a:ext>
                  </a:extLst>
                </p:cNvPr>
                <p:cNvSpPr/>
                <p:nvPr/>
              </p:nvSpPr>
              <p:spPr>
                <a:xfrm>
                  <a:off x="1287589" y="4335878"/>
                  <a:ext cx="4240215" cy="1134209"/>
                </a:xfrm>
                <a:custGeom>
                  <a:avLst/>
                  <a:gdLst>
                    <a:gd name="connsiteX0" fmla="*/ 1597896 w 4240215"/>
                    <a:gd name="connsiteY0" fmla="*/ 266 h 1223495"/>
                    <a:gd name="connsiteX1" fmla="*/ 1834102 w 4240215"/>
                    <a:gd name="connsiteY1" fmla="*/ 4289 h 1223495"/>
                    <a:gd name="connsiteX2" fmla="*/ 3552521 w 4240215"/>
                    <a:gd name="connsiteY2" fmla="*/ 261464 h 1223495"/>
                    <a:gd name="connsiteX3" fmla="*/ 4240013 w 4240215"/>
                    <a:gd name="connsiteY3" fmla="*/ 494827 h 1223495"/>
                    <a:gd name="connsiteX4" fmla="*/ 3591356 w 4240215"/>
                    <a:gd name="connsiteY4" fmla="*/ 775814 h 1223495"/>
                    <a:gd name="connsiteX5" fmla="*/ 1725363 w 4240215"/>
                    <a:gd name="connsiteY5" fmla="*/ 1223490 h 1223495"/>
                    <a:gd name="connsiteX6" fmla="*/ 546654 w 4240215"/>
                    <a:gd name="connsiteY6" fmla="*/ 880588 h 1223495"/>
                    <a:gd name="connsiteX7" fmla="*/ 32229 w 4240215"/>
                    <a:gd name="connsiteY7" fmla="*/ 412781 h 1223495"/>
                    <a:gd name="connsiteX8" fmla="*/ 8301 w 4240215"/>
                    <a:gd name="connsiteY8" fmla="*/ 356549 h 1223495"/>
                    <a:gd name="connsiteX9" fmla="*/ 75768 w 4240215"/>
                    <a:gd name="connsiteY9" fmla="*/ 377412 h 1223495"/>
                    <a:gd name="connsiteX10" fmla="*/ 128246 w 4240215"/>
                    <a:gd name="connsiteY10" fmla="*/ 352037 h 1223495"/>
                    <a:gd name="connsiteX11" fmla="*/ 128247 w 4240215"/>
                    <a:gd name="connsiteY11" fmla="*/ 352037 h 1223495"/>
                    <a:gd name="connsiteX12" fmla="*/ 126917 w 4240215"/>
                    <a:gd name="connsiteY12" fmla="*/ 340838 h 1223495"/>
                    <a:gd name="connsiteX13" fmla="*/ 128422 w 4240215"/>
                    <a:gd name="connsiteY13" fmla="*/ 339848 h 1223495"/>
                    <a:gd name="connsiteX14" fmla="*/ 114001 w 4240215"/>
                    <a:gd name="connsiteY14" fmla="*/ 284434 h 1223495"/>
                    <a:gd name="connsiteX15" fmla="*/ 0 w 4240215"/>
                    <a:gd name="connsiteY15" fmla="*/ 215372 h 1223495"/>
                    <a:gd name="connsiteX16" fmla="*/ 41793 w 4240215"/>
                    <a:gd name="connsiteY16" fmla="*/ 161452 h 1223495"/>
                    <a:gd name="connsiteX17" fmla="*/ 1597896 w 4240215"/>
                    <a:gd name="connsiteY17" fmla="*/ 266 h 1223495"/>
                    <a:gd name="connsiteX0" fmla="*/ 1597896 w 4240215"/>
                    <a:gd name="connsiteY0" fmla="*/ 266 h 1133010"/>
                    <a:gd name="connsiteX1" fmla="*/ 1834102 w 4240215"/>
                    <a:gd name="connsiteY1" fmla="*/ 4289 h 1133010"/>
                    <a:gd name="connsiteX2" fmla="*/ 3552521 w 4240215"/>
                    <a:gd name="connsiteY2" fmla="*/ 261464 h 1133010"/>
                    <a:gd name="connsiteX3" fmla="*/ 4240013 w 4240215"/>
                    <a:gd name="connsiteY3" fmla="*/ 494827 h 1133010"/>
                    <a:gd name="connsiteX4" fmla="*/ 3591356 w 4240215"/>
                    <a:gd name="connsiteY4" fmla="*/ 775814 h 1133010"/>
                    <a:gd name="connsiteX5" fmla="*/ 1830138 w 4240215"/>
                    <a:gd name="connsiteY5" fmla="*/ 1133003 h 1133010"/>
                    <a:gd name="connsiteX6" fmla="*/ 546654 w 4240215"/>
                    <a:gd name="connsiteY6" fmla="*/ 880588 h 1133010"/>
                    <a:gd name="connsiteX7" fmla="*/ 32229 w 4240215"/>
                    <a:gd name="connsiteY7" fmla="*/ 412781 h 1133010"/>
                    <a:gd name="connsiteX8" fmla="*/ 8301 w 4240215"/>
                    <a:gd name="connsiteY8" fmla="*/ 356549 h 1133010"/>
                    <a:gd name="connsiteX9" fmla="*/ 75768 w 4240215"/>
                    <a:gd name="connsiteY9" fmla="*/ 377412 h 1133010"/>
                    <a:gd name="connsiteX10" fmla="*/ 128246 w 4240215"/>
                    <a:gd name="connsiteY10" fmla="*/ 352037 h 1133010"/>
                    <a:gd name="connsiteX11" fmla="*/ 128247 w 4240215"/>
                    <a:gd name="connsiteY11" fmla="*/ 352037 h 1133010"/>
                    <a:gd name="connsiteX12" fmla="*/ 126917 w 4240215"/>
                    <a:gd name="connsiteY12" fmla="*/ 340838 h 1133010"/>
                    <a:gd name="connsiteX13" fmla="*/ 128422 w 4240215"/>
                    <a:gd name="connsiteY13" fmla="*/ 339848 h 1133010"/>
                    <a:gd name="connsiteX14" fmla="*/ 114001 w 4240215"/>
                    <a:gd name="connsiteY14" fmla="*/ 284434 h 1133010"/>
                    <a:gd name="connsiteX15" fmla="*/ 0 w 4240215"/>
                    <a:gd name="connsiteY15" fmla="*/ 215372 h 1133010"/>
                    <a:gd name="connsiteX16" fmla="*/ 41793 w 4240215"/>
                    <a:gd name="connsiteY16" fmla="*/ 161452 h 1133010"/>
                    <a:gd name="connsiteX17" fmla="*/ 1597896 w 4240215"/>
                    <a:gd name="connsiteY17" fmla="*/ 266 h 1133010"/>
                    <a:gd name="connsiteX0" fmla="*/ 1597896 w 4240215"/>
                    <a:gd name="connsiteY0" fmla="*/ 266 h 1133985"/>
                    <a:gd name="connsiteX1" fmla="*/ 1834102 w 4240215"/>
                    <a:gd name="connsiteY1" fmla="*/ 4289 h 1133985"/>
                    <a:gd name="connsiteX2" fmla="*/ 3552521 w 4240215"/>
                    <a:gd name="connsiteY2" fmla="*/ 261464 h 1133985"/>
                    <a:gd name="connsiteX3" fmla="*/ 4240013 w 4240215"/>
                    <a:gd name="connsiteY3" fmla="*/ 494827 h 1133985"/>
                    <a:gd name="connsiteX4" fmla="*/ 3591356 w 4240215"/>
                    <a:gd name="connsiteY4" fmla="*/ 775814 h 1133985"/>
                    <a:gd name="connsiteX5" fmla="*/ 1830138 w 4240215"/>
                    <a:gd name="connsiteY5" fmla="*/ 1133003 h 1133985"/>
                    <a:gd name="connsiteX6" fmla="*/ 575229 w 4240215"/>
                    <a:gd name="connsiteY6" fmla="*/ 866301 h 1133985"/>
                    <a:gd name="connsiteX7" fmla="*/ 32229 w 4240215"/>
                    <a:gd name="connsiteY7" fmla="*/ 412781 h 1133985"/>
                    <a:gd name="connsiteX8" fmla="*/ 8301 w 4240215"/>
                    <a:gd name="connsiteY8" fmla="*/ 356549 h 1133985"/>
                    <a:gd name="connsiteX9" fmla="*/ 75768 w 4240215"/>
                    <a:gd name="connsiteY9" fmla="*/ 377412 h 1133985"/>
                    <a:gd name="connsiteX10" fmla="*/ 128246 w 4240215"/>
                    <a:gd name="connsiteY10" fmla="*/ 352037 h 1133985"/>
                    <a:gd name="connsiteX11" fmla="*/ 128247 w 4240215"/>
                    <a:gd name="connsiteY11" fmla="*/ 352037 h 1133985"/>
                    <a:gd name="connsiteX12" fmla="*/ 126917 w 4240215"/>
                    <a:gd name="connsiteY12" fmla="*/ 340838 h 1133985"/>
                    <a:gd name="connsiteX13" fmla="*/ 128422 w 4240215"/>
                    <a:gd name="connsiteY13" fmla="*/ 339848 h 1133985"/>
                    <a:gd name="connsiteX14" fmla="*/ 114001 w 4240215"/>
                    <a:gd name="connsiteY14" fmla="*/ 284434 h 1133985"/>
                    <a:gd name="connsiteX15" fmla="*/ 0 w 4240215"/>
                    <a:gd name="connsiteY15" fmla="*/ 215372 h 1133985"/>
                    <a:gd name="connsiteX16" fmla="*/ 41793 w 4240215"/>
                    <a:gd name="connsiteY16" fmla="*/ 161452 h 1133985"/>
                    <a:gd name="connsiteX17" fmla="*/ 1597896 w 4240215"/>
                    <a:gd name="connsiteY17" fmla="*/ 266 h 1133985"/>
                    <a:gd name="connsiteX0" fmla="*/ 1597896 w 4240215"/>
                    <a:gd name="connsiteY0" fmla="*/ 266 h 1134209"/>
                    <a:gd name="connsiteX1" fmla="*/ 1834102 w 4240215"/>
                    <a:gd name="connsiteY1" fmla="*/ 4289 h 1134209"/>
                    <a:gd name="connsiteX2" fmla="*/ 3552521 w 4240215"/>
                    <a:gd name="connsiteY2" fmla="*/ 261464 h 1134209"/>
                    <a:gd name="connsiteX3" fmla="*/ 4240013 w 4240215"/>
                    <a:gd name="connsiteY3" fmla="*/ 494827 h 1134209"/>
                    <a:gd name="connsiteX4" fmla="*/ 3591356 w 4240215"/>
                    <a:gd name="connsiteY4" fmla="*/ 775814 h 1134209"/>
                    <a:gd name="connsiteX5" fmla="*/ 1830138 w 4240215"/>
                    <a:gd name="connsiteY5" fmla="*/ 1133003 h 1134209"/>
                    <a:gd name="connsiteX6" fmla="*/ 575229 w 4240215"/>
                    <a:gd name="connsiteY6" fmla="*/ 866301 h 1134209"/>
                    <a:gd name="connsiteX7" fmla="*/ 32229 w 4240215"/>
                    <a:gd name="connsiteY7" fmla="*/ 412781 h 1134209"/>
                    <a:gd name="connsiteX8" fmla="*/ 8301 w 4240215"/>
                    <a:gd name="connsiteY8" fmla="*/ 356549 h 1134209"/>
                    <a:gd name="connsiteX9" fmla="*/ 75768 w 4240215"/>
                    <a:gd name="connsiteY9" fmla="*/ 377412 h 1134209"/>
                    <a:gd name="connsiteX10" fmla="*/ 128246 w 4240215"/>
                    <a:gd name="connsiteY10" fmla="*/ 352037 h 1134209"/>
                    <a:gd name="connsiteX11" fmla="*/ 128247 w 4240215"/>
                    <a:gd name="connsiteY11" fmla="*/ 352037 h 1134209"/>
                    <a:gd name="connsiteX12" fmla="*/ 126917 w 4240215"/>
                    <a:gd name="connsiteY12" fmla="*/ 340838 h 1134209"/>
                    <a:gd name="connsiteX13" fmla="*/ 128422 w 4240215"/>
                    <a:gd name="connsiteY13" fmla="*/ 339848 h 1134209"/>
                    <a:gd name="connsiteX14" fmla="*/ 114001 w 4240215"/>
                    <a:gd name="connsiteY14" fmla="*/ 284434 h 1134209"/>
                    <a:gd name="connsiteX15" fmla="*/ 0 w 4240215"/>
                    <a:gd name="connsiteY15" fmla="*/ 215372 h 1134209"/>
                    <a:gd name="connsiteX16" fmla="*/ 41793 w 4240215"/>
                    <a:gd name="connsiteY16" fmla="*/ 161452 h 1134209"/>
                    <a:gd name="connsiteX17" fmla="*/ 1597896 w 4240215"/>
                    <a:gd name="connsiteY17" fmla="*/ 266 h 1134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240215" h="1134209">
                      <a:moveTo>
                        <a:pt x="1597896" y="266"/>
                      </a:moveTo>
                      <a:cubicBezTo>
                        <a:pt x="1681455" y="817"/>
                        <a:pt x="1760962" y="2206"/>
                        <a:pt x="1834102" y="4289"/>
                      </a:cubicBezTo>
                      <a:cubicBezTo>
                        <a:pt x="2419224" y="20958"/>
                        <a:pt x="3151536" y="179708"/>
                        <a:pt x="3552521" y="261464"/>
                      </a:cubicBezTo>
                      <a:cubicBezTo>
                        <a:pt x="3953506" y="343220"/>
                        <a:pt x="4249075" y="194790"/>
                        <a:pt x="4240013" y="494827"/>
                      </a:cubicBezTo>
                      <a:cubicBezTo>
                        <a:pt x="4230951" y="794864"/>
                        <a:pt x="3993002" y="669451"/>
                        <a:pt x="3591356" y="775814"/>
                      </a:cubicBezTo>
                      <a:cubicBezTo>
                        <a:pt x="3189710" y="882177"/>
                        <a:pt x="2332826" y="1117922"/>
                        <a:pt x="1830138" y="1133003"/>
                      </a:cubicBezTo>
                      <a:cubicBezTo>
                        <a:pt x="1327450" y="1148084"/>
                        <a:pt x="865355" y="1019676"/>
                        <a:pt x="575229" y="866301"/>
                      </a:cubicBezTo>
                      <a:cubicBezTo>
                        <a:pt x="289853" y="715437"/>
                        <a:pt x="132275" y="584917"/>
                        <a:pt x="32229" y="412781"/>
                      </a:cubicBezTo>
                      <a:lnTo>
                        <a:pt x="8301" y="356549"/>
                      </a:lnTo>
                      <a:lnTo>
                        <a:pt x="75768" y="377412"/>
                      </a:lnTo>
                      <a:cubicBezTo>
                        <a:pt x="98266" y="384369"/>
                        <a:pt x="121761" y="373009"/>
                        <a:pt x="128246" y="352037"/>
                      </a:cubicBezTo>
                      <a:lnTo>
                        <a:pt x="128247" y="352037"/>
                      </a:lnTo>
                      <a:lnTo>
                        <a:pt x="126917" y="340838"/>
                      </a:lnTo>
                      <a:lnTo>
                        <a:pt x="128422" y="339848"/>
                      </a:lnTo>
                      <a:cubicBezTo>
                        <a:pt x="140510" y="321392"/>
                        <a:pt x="134053" y="296582"/>
                        <a:pt x="114001" y="284434"/>
                      </a:cubicBezTo>
                      <a:lnTo>
                        <a:pt x="0" y="215372"/>
                      </a:lnTo>
                      <a:lnTo>
                        <a:pt x="41793" y="161452"/>
                      </a:lnTo>
                      <a:cubicBezTo>
                        <a:pt x="229546" y="33659"/>
                        <a:pt x="1012985" y="-3587"/>
                        <a:pt x="1597896" y="266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25000">
                      <a:schemeClr val="accent2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月 376">
                  <a:extLst>
                    <a:ext uri="{FF2B5EF4-FFF2-40B4-BE49-F238E27FC236}">
                      <a16:creationId xmlns:a16="http://schemas.microsoft.com/office/drawing/2014/main" id="{96E2F4A0-AD50-4FBE-9AA2-13E59E6D928F}"/>
                    </a:ext>
                  </a:extLst>
                </p:cNvPr>
                <p:cNvSpPr/>
                <p:nvPr/>
              </p:nvSpPr>
              <p:spPr>
                <a:xfrm rot="11700000">
                  <a:off x="2066441" y="4710529"/>
                  <a:ext cx="223297" cy="515731"/>
                </a:xfrm>
                <a:prstGeom prst="moon">
                  <a:avLst>
                    <a:gd name="adj" fmla="val 48118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188B605F-D5B7-4E4C-B529-C4D497F62E0E}"/>
                    </a:ext>
                  </a:extLst>
                </p:cNvPr>
                <p:cNvSpPr/>
                <p:nvPr/>
              </p:nvSpPr>
              <p:spPr>
                <a:xfrm rot="1031020">
                  <a:off x="1199383" y="4585424"/>
                  <a:ext cx="424630" cy="183360"/>
                </a:xfrm>
                <a:custGeom>
                  <a:avLst/>
                  <a:gdLst>
                    <a:gd name="connsiteX0" fmla="*/ 0 w 474285"/>
                    <a:gd name="connsiteY0" fmla="*/ 172078 h 219704"/>
                    <a:gd name="connsiteX1" fmla="*/ 0 w 474285"/>
                    <a:gd name="connsiteY1" fmla="*/ 172079 h 219704"/>
                    <a:gd name="connsiteX2" fmla="*/ 0 w 474285"/>
                    <a:gd name="connsiteY2" fmla="*/ 172079 h 219704"/>
                    <a:gd name="connsiteX3" fmla="*/ 12327 w 474285"/>
                    <a:gd name="connsiteY3" fmla="*/ 35309 h 219704"/>
                    <a:gd name="connsiteX4" fmla="*/ 12327 w 474285"/>
                    <a:gd name="connsiteY4" fmla="*/ 35309 h 219704"/>
                    <a:gd name="connsiteX5" fmla="*/ 12326 w 474285"/>
                    <a:gd name="connsiteY5" fmla="*/ 35310 h 219704"/>
                    <a:gd name="connsiteX6" fmla="*/ 51780 w 474285"/>
                    <a:gd name="connsiteY6" fmla="*/ 451 h 219704"/>
                    <a:gd name="connsiteX7" fmla="*/ 70655 w 474285"/>
                    <a:gd name="connsiteY7" fmla="*/ 1634 h 219704"/>
                    <a:gd name="connsiteX8" fmla="*/ 436775 w 474285"/>
                    <a:gd name="connsiteY8" fmla="*/ 99735 h 219704"/>
                    <a:gd name="connsiteX9" fmla="*/ 470450 w 474285"/>
                    <a:gd name="connsiteY9" fmla="*/ 158064 h 219704"/>
                    <a:gd name="connsiteX10" fmla="*/ 470450 w 474285"/>
                    <a:gd name="connsiteY10" fmla="*/ 158064 h 219704"/>
                    <a:gd name="connsiteX11" fmla="*/ 469170 w 474285"/>
                    <a:gd name="connsiteY11" fmla="*/ 159731 h 219704"/>
                    <a:gd name="connsiteX12" fmla="*/ 474285 w 474285"/>
                    <a:gd name="connsiteY12" fmla="*/ 172079 h 219704"/>
                    <a:gd name="connsiteX13" fmla="*/ 474284 w 474285"/>
                    <a:gd name="connsiteY13" fmla="*/ 172079 h 219704"/>
                    <a:gd name="connsiteX14" fmla="*/ 426659 w 474285"/>
                    <a:gd name="connsiteY14" fmla="*/ 219704 h 219704"/>
                    <a:gd name="connsiteX15" fmla="*/ 47625 w 474285"/>
                    <a:gd name="connsiteY15" fmla="*/ 219703 h 219704"/>
                    <a:gd name="connsiteX16" fmla="*/ 13949 w 474285"/>
                    <a:gd name="connsiteY16" fmla="*/ 205754 h 219704"/>
                    <a:gd name="connsiteX17" fmla="*/ 0 w 474285"/>
                    <a:gd name="connsiteY17" fmla="*/ 172079 h 219704"/>
                    <a:gd name="connsiteX18" fmla="*/ 13949 w 474285"/>
                    <a:gd name="connsiteY18" fmla="*/ 138403 h 219704"/>
                    <a:gd name="connsiteX19" fmla="*/ 47625 w 474285"/>
                    <a:gd name="connsiteY19" fmla="*/ 124454 h 219704"/>
                    <a:gd name="connsiteX20" fmla="*/ 161010 w 474285"/>
                    <a:gd name="connsiteY20" fmla="*/ 124454 h 219704"/>
                    <a:gd name="connsiteX21" fmla="*/ 46003 w 474285"/>
                    <a:gd name="connsiteY21" fmla="*/ 93637 h 219704"/>
                    <a:gd name="connsiteX22" fmla="*/ 17084 w 474285"/>
                    <a:gd name="connsiteY22" fmla="*/ 71448 h 219704"/>
                    <a:gd name="connsiteX23" fmla="*/ 12327 w 474285"/>
                    <a:gd name="connsiteY23" fmla="*/ 35309 h 219704"/>
                    <a:gd name="connsiteX24" fmla="*/ 34516 w 474285"/>
                    <a:gd name="connsiteY24" fmla="*/ 6392 h 219704"/>
                    <a:gd name="connsiteX25" fmla="*/ 51780 w 474285"/>
                    <a:gd name="connsiteY25" fmla="*/ 451 h 21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285" h="219704">
                      <a:moveTo>
                        <a:pt x="0" y="172078"/>
                      </a:moveTo>
                      <a:lnTo>
                        <a:pt x="0" y="172079"/>
                      </a:lnTo>
                      <a:lnTo>
                        <a:pt x="0" y="172079"/>
                      </a:lnTo>
                      <a:close/>
                      <a:moveTo>
                        <a:pt x="12327" y="35309"/>
                      </a:moveTo>
                      <a:lnTo>
                        <a:pt x="12327" y="35309"/>
                      </a:lnTo>
                      <a:lnTo>
                        <a:pt x="12326" y="35310"/>
                      </a:lnTo>
                      <a:close/>
                      <a:moveTo>
                        <a:pt x="51780" y="451"/>
                      </a:moveTo>
                      <a:cubicBezTo>
                        <a:pt x="57907" y="-402"/>
                        <a:pt x="64303" y="-68"/>
                        <a:pt x="70655" y="1634"/>
                      </a:cubicBezTo>
                      <a:lnTo>
                        <a:pt x="436775" y="99735"/>
                      </a:lnTo>
                      <a:cubicBezTo>
                        <a:pt x="462181" y="106543"/>
                        <a:pt x="477258" y="132658"/>
                        <a:pt x="470450" y="158064"/>
                      </a:cubicBezTo>
                      <a:lnTo>
                        <a:pt x="470450" y="158064"/>
                      </a:lnTo>
                      <a:lnTo>
                        <a:pt x="469170" y="159731"/>
                      </a:lnTo>
                      <a:lnTo>
                        <a:pt x="474285" y="172079"/>
                      </a:lnTo>
                      <a:lnTo>
                        <a:pt x="474284" y="172079"/>
                      </a:lnTo>
                      <a:cubicBezTo>
                        <a:pt x="474284" y="198382"/>
                        <a:pt x="452962" y="219704"/>
                        <a:pt x="426659" y="219704"/>
                      </a:cubicBezTo>
                      <a:lnTo>
                        <a:pt x="47625" y="219703"/>
                      </a:lnTo>
                      <a:cubicBezTo>
                        <a:pt x="34474" y="219703"/>
                        <a:pt x="22567" y="214373"/>
                        <a:pt x="13949" y="205754"/>
                      </a:cubicBezTo>
                      <a:lnTo>
                        <a:pt x="0" y="172079"/>
                      </a:lnTo>
                      <a:lnTo>
                        <a:pt x="13949" y="138403"/>
                      </a:lnTo>
                      <a:cubicBezTo>
                        <a:pt x="22567" y="129785"/>
                        <a:pt x="34474" y="124454"/>
                        <a:pt x="47625" y="124454"/>
                      </a:cubicBezTo>
                      <a:lnTo>
                        <a:pt x="161010" y="124454"/>
                      </a:lnTo>
                      <a:lnTo>
                        <a:pt x="46003" y="93637"/>
                      </a:lnTo>
                      <a:cubicBezTo>
                        <a:pt x="33299" y="90234"/>
                        <a:pt x="23178" y="82003"/>
                        <a:pt x="17084" y="71448"/>
                      </a:cubicBezTo>
                      <a:lnTo>
                        <a:pt x="12327" y="35309"/>
                      </a:lnTo>
                      <a:lnTo>
                        <a:pt x="34516" y="6392"/>
                      </a:lnTo>
                      <a:cubicBezTo>
                        <a:pt x="39794" y="3344"/>
                        <a:pt x="45652" y="1304"/>
                        <a:pt x="51780" y="451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2A114CF8-1252-45A7-A78D-660BEDE7F18B}"/>
                    </a:ext>
                  </a:extLst>
                </p:cNvPr>
                <p:cNvSpPr/>
                <p:nvPr/>
              </p:nvSpPr>
              <p:spPr>
                <a:xfrm>
                  <a:off x="1510653" y="440415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43F8C72A-7D70-4A3B-A71B-D6B02CAA6771}"/>
                    </a:ext>
                  </a:extLst>
                </p:cNvPr>
                <p:cNvSpPr/>
                <p:nvPr/>
              </p:nvSpPr>
              <p:spPr>
                <a:xfrm>
                  <a:off x="1545002" y="446246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2CA1185E-5ECD-4399-BF77-AF86CD5E90B7}"/>
                    </a:ext>
                  </a:extLst>
                </p:cNvPr>
                <p:cNvSpPr/>
                <p:nvPr/>
              </p:nvSpPr>
              <p:spPr>
                <a:xfrm>
                  <a:off x="1824039" y="4385323"/>
                  <a:ext cx="3678390" cy="422663"/>
                </a:xfrm>
                <a:custGeom>
                  <a:avLst/>
                  <a:gdLst>
                    <a:gd name="connsiteX0" fmla="*/ 3582628 w 3678390"/>
                    <a:gd name="connsiteY0" fmla="*/ 357060 h 422663"/>
                    <a:gd name="connsiteX1" fmla="*/ 3678360 w 3678390"/>
                    <a:gd name="connsiteY1" fmla="*/ 396833 h 422663"/>
                    <a:gd name="connsiteX2" fmla="*/ 3577751 w 3678390"/>
                    <a:gd name="connsiteY2" fmla="*/ 421823 h 422663"/>
                    <a:gd name="connsiteX3" fmla="*/ 3482018 w 3678390"/>
                    <a:gd name="connsiteY3" fmla="*/ 382049 h 422663"/>
                    <a:gd name="connsiteX4" fmla="*/ 3582628 w 3678390"/>
                    <a:gd name="connsiteY4" fmla="*/ 357060 h 422663"/>
                    <a:gd name="connsiteX5" fmla="*/ 3342120 w 3678390"/>
                    <a:gd name="connsiteY5" fmla="*/ 349915 h 422663"/>
                    <a:gd name="connsiteX6" fmla="*/ 3437853 w 3678390"/>
                    <a:gd name="connsiteY6" fmla="*/ 389688 h 422663"/>
                    <a:gd name="connsiteX7" fmla="*/ 3337243 w 3678390"/>
                    <a:gd name="connsiteY7" fmla="*/ 414678 h 422663"/>
                    <a:gd name="connsiteX8" fmla="*/ 3241511 w 3678390"/>
                    <a:gd name="connsiteY8" fmla="*/ 374904 h 422663"/>
                    <a:gd name="connsiteX9" fmla="*/ 3342120 w 3678390"/>
                    <a:gd name="connsiteY9" fmla="*/ 349915 h 422663"/>
                    <a:gd name="connsiteX10" fmla="*/ 3082566 w 3678390"/>
                    <a:gd name="connsiteY10" fmla="*/ 328483 h 422663"/>
                    <a:gd name="connsiteX11" fmla="*/ 3178299 w 3678390"/>
                    <a:gd name="connsiteY11" fmla="*/ 368256 h 422663"/>
                    <a:gd name="connsiteX12" fmla="*/ 3077689 w 3678390"/>
                    <a:gd name="connsiteY12" fmla="*/ 393246 h 422663"/>
                    <a:gd name="connsiteX13" fmla="*/ 2981957 w 3678390"/>
                    <a:gd name="connsiteY13" fmla="*/ 353472 h 422663"/>
                    <a:gd name="connsiteX14" fmla="*/ 3082566 w 3678390"/>
                    <a:gd name="connsiteY14" fmla="*/ 328483 h 422663"/>
                    <a:gd name="connsiteX15" fmla="*/ 2791878 w 3678390"/>
                    <a:gd name="connsiteY15" fmla="*/ 286622 h 422663"/>
                    <a:gd name="connsiteX16" fmla="*/ 2895866 w 3678390"/>
                    <a:gd name="connsiteY16" fmla="*/ 331940 h 422663"/>
                    <a:gd name="connsiteX17" fmla="*/ 2786264 w 3678390"/>
                    <a:gd name="connsiteY17" fmla="*/ 361175 h 422663"/>
                    <a:gd name="connsiteX18" fmla="*/ 2682275 w 3678390"/>
                    <a:gd name="connsiteY18" fmla="*/ 315857 h 422663"/>
                    <a:gd name="connsiteX19" fmla="*/ 2791878 w 3678390"/>
                    <a:gd name="connsiteY19" fmla="*/ 286622 h 422663"/>
                    <a:gd name="connsiteX20" fmla="*/ 3520512 w 3678390"/>
                    <a:gd name="connsiteY20" fmla="*/ 280806 h 422663"/>
                    <a:gd name="connsiteX21" fmla="*/ 3572586 w 3678390"/>
                    <a:gd name="connsiteY21" fmla="*/ 303666 h 422663"/>
                    <a:gd name="connsiteX22" fmla="*/ 3520512 w 3678390"/>
                    <a:gd name="connsiteY22" fmla="*/ 326526 h 422663"/>
                    <a:gd name="connsiteX23" fmla="*/ 3468438 w 3678390"/>
                    <a:gd name="connsiteY23" fmla="*/ 303666 h 422663"/>
                    <a:gd name="connsiteX24" fmla="*/ 3520512 w 3678390"/>
                    <a:gd name="connsiteY24" fmla="*/ 280806 h 422663"/>
                    <a:gd name="connsiteX25" fmla="*/ 3363349 w 3678390"/>
                    <a:gd name="connsiteY25" fmla="*/ 273663 h 422663"/>
                    <a:gd name="connsiteX26" fmla="*/ 3415423 w 3678390"/>
                    <a:gd name="connsiteY26" fmla="*/ 296523 h 422663"/>
                    <a:gd name="connsiteX27" fmla="*/ 3363349 w 3678390"/>
                    <a:gd name="connsiteY27" fmla="*/ 319383 h 422663"/>
                    <a:gd name="connsiteX28" fmla="*/ 3311275 w 3678390"/>
                    <a:gd name="connsiteY28" fmla="*/ 296523 h 422663"/>
                    <a:gd name="connsiteX29" fmla="*/ 3363349 w 3678390"/>
                    <a:gd name="connsiteY29" fmla="*/ 273663 h 422663"/>
                    <a:gd name="connsiteX30" fmla="*/ 3196662 w 3678390"/>
                    <a:gd name="connsiteY30" fmla="*/ 266520 h 422663"/>
                    <a:gd name="connsiteX31" fmla="*/ 3248736 w 3678390"/>
                    <a:gd name="connsiteY31" fmla="*/ 289380 h 422663"/>
                    <a:gd name="connsiteX32" fmla="*/ 3196662 w 3678390"/>
                    <a:gd name="connsiteY32" fmla="*/ 312240 h 422663"/>
                    <a:gd name="connsiteX33" fmla="*/ 3144588 w 3678390"/>
                    <a:gd name="connsiteY33" fmla="*/ 289380 h 422663"/>
                    <a:gd name="connsiteX34" fmla="*/ 3196662 w 3678390"/>
                    <a:gd name="connsiteY34" fmla="*/ 266520 h 422663"/>
                    <a:gd name="connsiteX35" fmla="*/ 2416918 w 3678390"/>
                    <a:gd name="connsiteY35" fmla="*/ 247533 h 422663"/>
                    <a:gd name="connsiteX36" fmla="*/ 2468023 w 3678390"/>
                    <a:gd name="connsiteY36" fmla="*/ 247779 h 422663"/>
                    <a:gd name="connsiteX37" fmla="*/ 2595190 w 3678390"/>
                    <a:gd name="connsiteY37" fmla="*/ 303198 h 422663"/>
                    <a:gd name="connsiteX38" fmla="*/ 2461158 w 3678390"/>
                    <a:gd name="connsiteY38" fmla="*/ 338949 h 422663"/>
                    <a:gd name="connsiteX39" fmla="*/ 2333992 w 3678390"/>
                    <a:gd name="connsiteY39" fmla="*/ 283530 h 422663"/>
                    <a:gd name="connsiteX40" fmla="*/ 2416918 w 3678390"/>
                    <a:gd name="connsiteY40" fmla="*/ 247533 h 422663"/>
                    <a:gd name="connsiteX41" fmla="*/ 3034737 w 3678390"/>
                    <a:gd name="connsiteY41" fmla="*/ 237945 h 422663"/>
                    <a:gd name="connsiteX42" fmla="*/ 3086811 w 3678390"/>
                    <a:gd name="connsiteY42" fmla="*/ 260805 h 422663"/>
                    <a:gd name="connsiteX43" fmla="*/ 3034737 w 3678390"/>
                    <a:gd name="connsiteY43" fmla="*/ 283665 h 422663"/>
                    <a:gd name="connsiteX44" fmla="*/ 2982663 w 3678390"/>
                    <a:gd name="connsiteY44" fmla="*/ 260805 h 422663"/>
                    <a:gd name="connsiteX45" fmla="*/ 3034737 w 3678390"/>
                    <a:gd name="connsiteY45" fmla="*/ 237945 h 422663"/>
                    <a:gd name="connsiteX46" fmla="*/ 2840880 w 3678390"/>
                    <a:gd name="connsiteY46" fmla="*/ 220127 h 422663"/>
                    <a:gd name="connsiteX47" fmla="*/ 2882711 w 3678390"/>
                    <a:gd name="connsiteY47" fmla="*/ 220609 h 422663"/>
                    <a:gd name="connsiteX48" fmla="*/ 2936328 w 3678390"/>
                    <a:gd name="connsiteY48" fmla="*/ 253142 h 422663"/>
                    <a:gd name="connsiteX49" fmla="*/ 2874874 w 3678390"/>
                    <a:gd name="connsiteY49" fmla="*/ 265652 h 422663"/>
                    <a:gd name="connsiteX50" fmla="*/ 2821257 w 3678390"/>
                    <a:gd name="connsiteY50" fmla="*/ 233120 h 422663"/>
                    <a:gd name="connsiteX51" fmla="*/ 2840880 w 3678390"/>
                    <a:gd name="connsiteY51" fmla="*/ 220127 h 422663"/>
                    <a:gd name="connsiteX52" fmla="*/ 2050208 w 3678390"/>
                    <a:gd name="connsiteY52" fmla="*/ 199908 h 422663"/>
                    <a:gd name="connsiteX53" fmla="*/ 2101312 w 3678390"/>
                    <a:gd name="connsiteY53" fmla="*/ 200154 h 422663"/>
                    <a:gd name="connsiteX54" fmla="*/ 2228479 w 3678390"/>
                    <a:gd name="connsiteY54" fmla="*/ 255573 h 422663"/>
                    <a:gd name="connsiteX55" fmla="*/ 2094447 w 3678390"/>
                    <a:gd name="connsiteY55" fmla="*/ 291324 h 422663"/>
                    <a:gd name="connsiteX56" fmla="*/ 1967281 w 3678390"/>
                    <a:gd name="connsiteY56" fmla="*/ 235905 h 422663"/>
                    <a:gd name="connsiteX57" fmla="*/ 2050208 w 3678390"/>
                    <a:gd name="connsiteY57" fmla="*/ 199908 h 422663"/>
                    <a:gd name="connsiteX58" fmla="*/ 2659904 w 3678390"/>
                    <a:gd name="connsiteY58" fmla="*/ 191552 h 422663"/>
                    <a:gd name="connsiteX59" fmla="*/ 2701735 w 3678390"/>
                    <a:gd name="connsiteY59" fmla="*/ 192034 h 422663"/>
                    <a:gd name="connsiteX60" fmla="*/ 2755352 w 3678390"/>
                    <a:gd name="connsiteY60" fmla="*/ 224567 h 422663"/>
                    <a:gd name="connsiteX61" fmla="*/ 2693898 w 3678390"/>
                    <a:gd name="connsiteY61" fmla="*/ 237077 h 422663"/>
                    <a:gd name="connsiteX62" fmla="*/ 2640281 w 3678390"/>
                    <a:gd name="connsiteY62" fmla="*/ 204545 h 422663"/>
                    <a:gd name="connsiteX63" fmla="*/ 2659904 w 3678390"/>
                    <a:gd name="connsiteY63" fmla="*/ 191552 h 422663"/>
                    <a:gd name="connsiteX64" fmla="*/ 2488454 w 3678390"/>
                    <a:gd name="connsiteY64" fmla="*/ 162977 h 422663"/>
                    <a:gd name="connsiteX65" fmla="*/ 2530285 w 3678390"/>
                    <a:gd name="connsiteY65" fmla="*/ 163459 h 422663"/>
                    <a:gd name="connsiteX66" fmla="*/ 2583902 w 3678390"/>
                    <a:gd name="connsiteY66" fmla="*/ 195992 h 422663"/>
                    <a:gd name="connsiteX67" fmla="*/ 2522448 w 3678390"/>
                    <a:gd name="connsiteY67" fmla="*/ 208502 h 422663"/>
                    <a:gd name="connsiteX68" fmla="*/ 2468831 w 3678390"/>
                    <a:gd name="connsiteY68" fmla="*/ 175970 h 422663"/>
                    <a:gd name="connsiteX69" fmla="*/ 2488454 w 3678390"/>
                    <a:gd name="connsiteY69" fmla="*/ 162977 h 422663"/>
                    <a:gd name="connsiteX70" fmla="*/ 1697784 w 3678390"/>
                    <a:gd name="connsiteY70" fmla="*/ 157045 h 422663"/>
                    <a:gd name="connsiteX71" fmla="*/ 1748888 w 3678390"/>
                    <a:gd name="connsiteY71" fmla="*/ 157291 h 422663"/>
                    <a:gd name="connsiteX72" fmla="*/ 1876055 w 3678390"/>
                    <a:gd name="connsiteY72" fmla="*/ 212710 h 422663"/>
                    <a:gd name="connsiteX73" fmla="*/ 1742023 w 3678390"/>
                    <a:gd name="connsiteY73" fmla="*/ 248461 h 422663"/>
                    <a:gd name="connsiteX74" fmla="*/ 1614857 w 3678390"/>
                    <a:gd name="connsiteY74" fmla="*/ 193042 h 422663"/>
                    <a:gd name="connsiteX75" fmla="*/ 1697784 w 3678390"/>
                    <a:gd name="connsiteY75" fmla="*/ 157045 h 422663"/>
                    <a:gd name="connsiteX76" fmla="*/ 2314622 w 3678390"/>
                    <a:gd name="connsiteY76" fmla="*/ 134402 h 422663"/>
                    <a:gd name="connsiteX77" fmla="*/ 2356453 w 3678390"/>
                    <a:gd name="connsiteY77" fmla="*/ 134884 h 422663"/>
                    <a:gd name="connsiteX78" fmla="*/ 2410070 w 3678390"/>
                    <a:gd name="connsiteY78" fmla="*/ 167417 h 422663"/>
                    <a:gd name="connsiteX79" fmla="*/ 2348616 w 3678390"/>
                    <a:gd name="connsiteY79" fmla="*/ 179927 h 422663"/>
                    <a:gd name="connsiteX80" fmla="*/ 2294999 w 3678390"/>
                    <a:gd name="connsiteY80" fmla="*/ 147395 h 422663"/>
                    <a:gd name="connsiteX81" fmla="*/ 2314622 w 3678390"/>
                    <a:gd name="connsiteY81" fmla="*/ 134402 h 422663"/>
                    <a:gd name="connsiteX82" fmla="*/ 1016793 w 3678390"/>
                    <a:gd name="connsiteY82" fmla="*/ 133350 h 422663"/>
                    <a:gd name="connsiteX83" fmla="*/ 1162049 w 3678390"/>
                    <a:gd name="connsiteY83" fmla="*/ 181445 h 422663"/>
                    <a:gd name="connsiteX84" fmla="*/ 1016793 w 3678390"/>
                    <a:gd name="connsiteY84" fmla="*/ 229540 h 422663"/>
                    <a:gd name="connsiteX85" fmla="*/ 871537 w 3678390"/>
                    <a:gd name="connsiteY85" fmla="*/ 181445 h 422663"/>
                    <a:gd name="connsiteX86" fmla="*/ 1016793 w 3678390"/>
                    <a:gd name="connsiteY86" fmla="*/ 133350 h 422663"/>
                    <a:gd name="connsiteX87" fmla="*/ 631030 w 3678390"/>
                    <a:gd name="connsiteY87" fmla="*/ 133350 h 422663"/>
                    <a:gd name="connsiteX88" fmla="*/ 776286 w 3678390"/>
                    <a:gd name="connsiteY88" fmla="*/ 181445 h 422663"/>
                    <a:gd name="connsiteX89" fmla="*/ 631030 w 3678390"/>
                    <a:gd name="connsiteY89" fmla="*/ 229540 h 422663"/>
                    <a:gd name="connsiteX90" fmla="*/ 485774 w 3678390"/>
                    <a:gd name="connsiteY90" fmla="*/ 181445 h 422663"/>
                    <a:gd name="connsiteX91" fmla="*/ 631030 w 3678390"/>
                    <a:gd name="connsiteY91" fmla="*/ 133350 h 422663"/>
                    <a:gd name="connsiteX92" fmla="*/ 278605 w 3678390"/>
                    <a:gd name="connsiteY92" fmla="*/ 133350 h 422663"/>
                    <a:gd name="connsiteX93" fmla="*/ 423861 w 3678390"/>
                    <a:gd name="connsiteY93" fmla="*/ 181445 h 422663"/>
                    <a:gd name="connsiteX94" fmla="*/ 278605 w 3678390"/>
                    <a:gd name="connsiteY94" fmla="*/ 229540 h 422663"/>
                    <a:gd name="connsiteX95" fmla="*/ 133349 w 3678390"/>
                    <a:gd name="connsiteY95" fmla="*/ 181445 h 422663"/>
                    <a:gd name="connsiteX96" fmla="*/ 278605 w 3678390"/>
                    <a:gd name="connsiteY96" fmla="*/ 133350 h 422663"/>
                    <a:gd name="connsiteX97" fmla="*/ 1402556 w 3678390"/>
                    <a:gd name="connsiteY97" fmla="*/ 109537 h 422663"/>
                    <a:gd name="connsiteX98" fmla="*/ 1533525 w 3678390"/>
                    <a:gd name="connsiteY98" fmla="*/ 155251 h 422663"/>
                    <a:gd name="connsiteX99" fmla="*/ 1402556 w 3678390"/>
                    <a:gd name="connsiteY99" fmla="*/ 200965 h 422663"/>
                    <a:gd name="connsiteX100" fmla="*/ 1271587 w 3678390"/>
                    <a:gd name="connsiteY100" fmla="*/ 155251 h 422663"/>
                    <a:gd name="connsiteX101" fmla="*/ 1402556 w 3678390"/>
                    <a:gd name="connsiteY101" fmla="*/ 109537 h 422663"/>
                    <a:gd name="connsiteX102" fmla="*/ 2068326 w 3678390"/>
                    <a:gd name="connsiteY102" fmla="*/ 86419 h 422663"/>
                    <a:gd name="connsiteX103" fmla="*/ 2126853 w 3678390"/>
                    <a:gd name="connsiteY103" fmla="*/ 86466 h 422663"/>
                    <a:gd name="connsiteX104" fmla="*/ 2201356 w 3678390"/>
                    <a:gd name="connsiteY104" fmla="*/ 134037 h 422663"/>
                    <a:gd name="connsiteX105" fmla="*/ 2115163 w 3678390"/>
                    <a:gd name="connsiteY105" fmla="*/ 153647 h 422663"/>
                    <a:gd name="connsiteX106" fmla="*/ 2040660 w 3678390"/>
                    <a:gd name="connsiteY106" fmla="*/ 106076 h 422663"/>
                    <a:gd name="connsiteX107" fmla="*/ 2068326 w 3678390"/>
                    <a:gd name="connsiteY107" fmla="*/ 86419 h 422663"/>
                    <a:gd name="connsiteX108" fmla="*/ 1782070 w 3678390"/>
                    <a:gd name="connsiteY108" fmla="*/ 46486 h 422663"/>
                    <a:gd name="connsiteX109" fmla="*/ 1863156 w 3678390"/>
                    <a:gd name="connsiteY109" fmla="*/ 49098 h 422663"/>
                    <a:gd name="connsiteX110" fmla="*/ 1968453 w 3678390"/>
                    <a:gd name="connsiteY110" fmla="*/ 106672 h 422663"/>
                    <a:gd name="connsiteX111" fmla="*/ 1849898 w 3678390"/>
                    <a:gd name="connsiteY111" fmla="*/ 125295 h 422663"/>
                    <a:gd name="connsiteX112" fmla="*/ 1744600 w 3678390"/>
                    <a:gd name="connsiteY112" fmla="*/ 67722 h 422663"/>
                    <a:gd name="connsiteX113" fmla="*/ 1782070 w 3678390"/>
                    <a:gd name="connsiteY113" fmla="*/ 46486 h 422663"/>
                    <a:gd name="connsiteX114" fmla="*/ 1549868 w 3678390"/>
                    <a:gd name="connsiteY114" fmla="*/ 20061 h 422663"/>
                    <a:gd name="connsiteX115" fmla="*/ 1660252 w 3678390"/>
                    <a:gd name="connsiteY115" fmla="*/ 67153 h 422663"/>
                    <a:gd name="connsiteX116" fmla="*/ 1544061 w 3678390"/>
                    <a:gd name="connsiteY116" fmla="*/ 97185 h 422663"/>
                    <a:gd name="connsiteX117" fmla="*/ 1433678 w 3678390"/>
                    <a:gd name="connsiteY117" fmla="*/ 50092 h 422663"/>
                    <a:gd name="connsiteX118" fmla="*/ 1549868 w 3678390"/>
                    <a:gd name="connsiteY118" fmla="*/ 20061 h 422663"/>
                    <a:gd name="connsiteX119" fmla="*/ 130969 w 3678390"/>
                    <a:gd name="connsiteY119" fmla="*/ 14287 h 422663"/>
                    <a:gd name="connsiteX120" fmla="*/ 261938 w 3678390"/>
                    <a:gd name="connsiteY120" fmla="*/ 57620 h 422663"/>
                    <a:gd name="connsiteX121" fmla="*/ 130969 w 3678390"/>
                    <a:gd name="connsiteY121" fmla="*/ 100953 h 422663"/>
                    <a:gd name="connsiteX122" fmla="*/ 0 w 3678390"/>
                    <a:gd name="connsiteY122" fmla="*/ 57620 h 422663"/>
                    <a:gd name="connsiteX123" fmla="*/ 130969 w 3678390"/>
                    <a:gd name="connsiteY123" fmla="*/ 14287 h 422663"/>
                    <a:gd name="connsiteX124" fmla="*/ 1212056 w 3678390"/>
                    <a:gd name="connsiteY124" fmla="*/ 0 h 422663"/>
                    <a:gd name="connsiteX125" fmla="*/ 1343025 w 3678390"/>
                    <a:gd name="connsiteY125" fmla="*/ 45714 h 422663"/>
                    <a:gd name="connsiteX126" fmla="*/ 1212056 w 3678390"/>
                    <a:gd name="connsiteY126" fmla="*/ 91428 h 422663"/>
                    <a:gd name="connsiteX127" fmla="*/ 1081087 w 3678390"/>
                    <a:gd name="connsiteY127" fmla="*/ 45714 h 422663"/>
                    <a:gd name="connsiteX128" fmla="*/ 1212056 w 3678390"/>
                    <a:gd name="connsiteY128" fmla="*/ 0 h 422663"/>
                    <a:gd name="connsiteX129" fmla="*/ 840580 w 3678390"/>
                    <a:gd name="connsiteY129" fmla="*/ 0 h 422663"/>
                    <a:gd name="connsiteX130" fmla="*/ 985836 w 3678390"/>
                    <a:gd name="connsiteY130" fmla="*/ 48095 h 422663"/>
                    <a:gd name="connsiteX131" fmla="*/ 840580 w 3678390"/>
                    <a:gd name="connsiteY131" fmla="*/ 96190 h 422663"/>
                    <a:gd name="connsiteX132" fmla="*/ 695324 w 3678390"/>
                    <a:gd name="connsiteY132" fmla="*/ 48095 h 422663"/>
                    <a:gd name="connsiteX133" fmla="*/ 840580 w 3678390"/>
                    <a:gd name="connsiteY133" fmla="*/ 0 h 422663"/>
                    <a:gd name="connsiteX134" fmla="*/ 450056 w 3678390"/>
                    <a:gd name="connsiteY134" fmla="*/ 0 h 422663"/>
                    <a:gd name="connsiteX135" fmla="*/ 581025 w 3678390"/>
                    <a:gd name="connsiteY135" fmla="*/ 43333 h 422663"/>
                    <a:gd name="connsiteX136" fmla="*/ 450056 w 3678390"/>
                    <a:gd name="connsiteY136" fmla="*/ 86666 h 422663"/>
                    <a:gd name="connsiteX137" fmla="*/ 319087 w 3678390"/>
                    <a:gd name="connsiteY137" fmla="*/ 43333 h 422663"/>
                    <a:gd name="connsiteX138" fmla="*/ 450056 w 3678390"/>
                    <a:gd name="connsiteY138" fmla="*/ 0 h 422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</a:cxnLst>
                  <a:rect l="l" t="t" r="r" b="b"/>
                  <a:pathLst>
                    <a:path w="3678390" h="422663">
                      <a:moveTo>
                        <a:pt x="3582628" y="357060"/>
                      </a:moveTo>
                      <a:cubicBezTo>
                        <a:pt x="3636846" y="361142"/>
                        <a:pt x="3679707" y="378950"/>
                        <a:pt x="3678360" y="396833"/>
                      </a:cubicBezTo>
                      <a:cubicBezTo>
                        <a:pt x="3677014" y="414717"/>
                        <a:pt x="3631969" y="425905"/>
                        <a:pt x="3577751" y="421823"/>
                      </a:cubicBezTo>
                      <a:cubicBezTo>
                        <a:pt x="3523532" y="417740"/>
                        <a:pt x="3480672" y="399932"/>
                        <a:pt x="3482018" y="382049"/>
                      </a:cubicBezTo>
                      <a:cubicBezTo>
                        <a:pt x="3483365" y="364166"/>
                        <a:pt x="3528409" y="352977"/>
                        <a:pt x="3582628" y="357060"/>
                      </a:cubicBezTo>
                      <a:close/>
                      <a:moveTo>
                        <a:pt x="3342120" y="349915"/>
                      </a:moveTo>
                      <a:cubicBezTo>
                        <a:pt x="3396339" y="353997"/>
                        <a:pt x="3439199" y="371805"/>
                        <a:pt x="3437853" y="389688"/>
                      </a:cubicBezTo>
                      <a:cubicBezTo>
                        <a:pt x="3436506" y="407572"/>
                        <a:pt x="3391462" y="418760"/>
                        <a:pt x="3337243" y="414678"/>
                      </a:cubicBezTo>
                      <a:cubicBezTo>
                        <a:pt x="3283025" y="410595"/>
                        <a:pt x="3240164" y="392787"/>
                        <a:pt x="3241511" y="374904"/>
                      </a:cubicBezTo>
                      <a:cubicBezTo>
                        <a:pt x="3242857" y="357021"/>
                        <a:pt x="3287902" y="345832"/>
                        <a:pt x="3342120" y="349915"/>
                      </a:cubicBezTo>
                      <a:close/>
                      <a:moveTo>
                        <a:pt x="3082566" y="328483"/>
                      </a:moveTo>
                      <a:cubicBezTo>
                        <a:pt x="3136785" y="332565"/>
                        <a:pt x="3179645" y="350373"/>
                        <a:pt x="3178299" y="368256"/>
                      </a:cubicBezTo>
                      <a:cubicBezTo>
                        <a:pt x="3176952" y="386140"/>
                        <a:pt x="3131908" y="397328"/>
                        <a:pt x="3077689" y="393246"/>
                      </a:cubicBezTo>
                      <a:cubicBezTo>
                        <a:pt x="3023471" y="389163"/>
                        <a:pt x="2980610" y="371355"/>
                        <a:pt x="2981957" y="353472"/>
                      </a:cubicBezTo>
                      <a:cubicBezTo>
                        <a:pt x="2983303" y="335589"/>
                        <a:pt x="3028348" y="324400"/>
                        <a:pt x="3082566" y="328483"/>
                      </a:cubicBezTo>
                      <a:close/>
                      <a:moveTo>
                        <a:pt x="2791878" y="286622"/>
                      </a:moveTo>
                      <a:cubicBezTo>
                        <a:pt x="2850860" y="291063"/>
                        <a:pt x="2897417" y="311352"/>
                        <a:pt x="2895866" y="331940"/>
                      </a:cubicBezTo>
                      <a:cubicBezTo>
                        <a:pt x="2894316" y="352528"/>
                        <a:pt x="2845246" y="365616"/>
                        <a:pt x="2786264" y="361175"/>
                      </a:cubicBezTo>
                      <a:cubicBezTo>
                        <a:pt x="2727282" y="356733"/>
                        <a:pt x="2680725" y="336444"/>
                        <a:pt x="2682275" y="315857"/>
                      </a:cubicBezTo>
                      <a:cubicBezTo>
                        <a:pt x="2683825" y="295269"/>
                        <a:pt x="2732896" y="282181"/>
                        <a:pt x="2791878" y="286622"/>
                      </a:cubicBezTo>
                      <a:close/>
                      <a:moveTo>
                        <a:pt x="3520512" y="280806"/>
                      </a:moveTo>
                      <a:cubicBezTo>
                        <a:pt x="3549272" y="280806"/>
                        <a:pt x="3572586" y="291041"/>
                        <a:pt x="3572586" y="303666"/>
                      </a:cubicBezTo>
                      <a:cubicBezTo>
                        <a:pt x="3572586" y="316291"/>
                        <a:pt x="3549272" y="326526"/>
                        <a:pt x="3520512" y="326526"/>
                      </a:cubicBezTo>
                      <a:cubicBezTo>
                        <a:pt x="3491752" y="326526"/>
                        <a:pt x="3468438" y="316291"/>
                        <a:pt x="3468438" y="303666"/>
                      </a:cubicBezTo>
                      <a:cubicBezTo>
                        <a:pt x="3468438" y="291041"/>
                        <a:pt x="3491752" y="280806"/>
                        <a:pt x="3520512" y="280806"/>
                      </a:cubicBezTo>
                      <a:close/>
                      <a:moveTo>
                        <a:pt x="3363349" y="273663"/>
                      </a:moveTo>
                      <a:cubicBezTo>
                        <a:pt x="3392109" y="273663"/>
                        <a:pt x="3415423" y="283898"/>
                        <a:pt x="3415423" y="296523"/>
                      </a:cubicBezTo>
                      <a:cubicBezTo>
                        <a:pt x="3415423" y="309148"/>
                        <a:pt x="3392109" y="319383"/>
                        <a:pt x="3363349" y="319383"/>
                      </a:cubicBezTo>
                      <a:cubicBezTo>
                        <a:pt x="3334589" y="319383"/>
                        <a:pt x="3311275" y="309148"/>
                        <a:pt x="3311275" y="296523"/>
                      </a:cubicBezTo>
                      <a:cubicBezTo>
                        <a:pt x="3311275" y="283898"/>
                        <a:pt x="3334589" y="273663"/>
                        <a:pt x="3363349" y="273663"/>
                      </a:cubicBezTo>
                      <a:close/>
                      <a:moveTo>
                        <a:pt x="3196662" y="266520"/>
                      </a:moveTo>
                      <a:cubicBezTo>
                        <a:pt x="3225422" y="266520"/>
                        <a:pt x="3248736" y="276755"/>
                        <a:pt x="3248736" y="289380"/>
                      </a:cubicBezTo>
                      <a:cubicBezTo>
                        <a:pt x="3248736" y="302005"/>
                        <a:pt x="3225422" y="312240"/>
                        <a:pt x="3196662" y="312240"/>
                      </a:cubicBezTo>
                      <a:cubicBezTo>
                        <a:pt x="3167902" y="312240"/>
                        <a:pt x="3144588" y="302005"/>
                        <a:pt x="3144588" y="289380"/>
                      </a:cubicBezTo>
                      <a:cubicBezTo>
                        <a:pt x="3144588" y="276755"/>
                        <a:pt x="3167902" y="266520"/>
                        <a:pt x="3196662" y="266520"/>
                      </a:cubicBezTo>
                      <a:close/>
                      <a:moveTo>
                        <a:pt x="2416918" y="247533"/>
                      </a:moveTo>
                      <a:cubicBezTo>
                        <a:pt x="2432717" y="246403"/>
                        <a:pt x="2449991" y="246421"/>
                        <a:pt x="2468023" y="247779"/>
                      </a:cubicBezTo>
                      <a:cubicBezTo>
                        <a:pt x="2540151" y="253210"/>
                        <a:pt x="2597086" y="278022"/>
                        <a:pt x="2595190" y="303198"/>
                      </a:cubicBezTo>
                      <a:cubicBezTo>
                        <a:pt x="2593294" y="328374"/>
                        <a:pt x="2533286" y="344380"/>
                        <a:pt x="2461158" y="338949"/>
                      </a:cubicBezTo>
                      <a:cubicBezTo>
                        <a:pt x="2389030" y="333518"/>
                        <a:pt x="2332096" y="308706"/>
                        <a:pt x="2333992" y="283530"/>
                      </a:cubicBezTo>
                      <a:cubicBezTo>
                        <a:pt x="2335413" y="264648"/>
                        <a:pt x="2369523" y="250924"/>
                        <a:pt x="2416918" y="247533"/>
                      </a:cubicBezTo>
                      <a:close/>
                      <a:moveTo>
                        <a:pt x="3034737" y="237945"/>
                      </a:moveTo>
                      <a:cubicBezTo>
                        <a:pt x="3063497" y="237945"/>
                        <a:pt x="3086811" y="248180"/>
                        <a:pt x="3086811" y="260805"/>
                      </a:cubicBezTo>
                      <a:cubicBezTo>
                        <a:pt x="3086811" y="273430"/>
                        <a:pt x="3063497" y="283665"/>
                        <a:pt x="3034737" y="283665"/>
                      </a:cubicBezTo>
                      <a:cubicBezTo>
                        <a:pt x="3005977" y="283665"/>
                        <a:pt x="2982663" y="273430"/>
                        <a:pt x="2982663" y="260805"/>
                      </a:cubicBezTo>
                      <a:cubicBezTo>
                        <a:pt x="2982663" y="248180"/>
                        <a:pt x="3005977" y="237945"/>
                        <a:pt x="3034737" y="237945"/>
                      </a:cubicBezTo>
                      <a:close/>
                      <a:moveTo>
                        <a:pt x="2840880" y="220127"/>
                      </a:moveTo>
                      <a:cubicBezTo>
                        <a:pt x="2852001" y="217863"/>
                        <a:pt x="2866824" y="217845"/>
                        <a:pt x="2882711" y="220609"/>
                      </a:cubicBezTo>
                      <a:cubicBezTo>
                        <a:pt x="2914487" y="226138"/>
                        <a:pt x="2938492" y="240704"/>
                        <a:pt x="2936328" y="253142"/>
                      </a:cubicBezTo>
                      <a:cubicBezTo>
                        <a:pt x="2934164" y="265580"/>
                        <a:pt x="2906650" y="271181"/>
                        <a:pt x="2874874" y="265652"/>
                      </a:cubicBezTo>
                      <a:cubicBezTo>
                        <a:pt x="2843098" y="260124"/>
                        <a:pt x="2819093" y="245558"/>
                        <a:pt x="2821257" y="233120"/>
                      </a:cubicBezTo>
                      <a:cubicBezTo>
                        <a:pt x="2822339" y="226901"/>
                        <a:pt x="2829759" y="222391"/>
                        <a:pt x="2840880" y="220127"/>
                      </a:cubicBezTo>
                      <a:close/>
                      <a:moveTo>
                        <a:pt x="2050208" y="199908"/>
                      </a:moveTo>
                      <a:cubicBezTo>
                        <a:pt x="2066006" y="198778"/>
                        <a:pt x="2083280" y="198796"/>
                        <a:pt x="2101312" y="200154"/>
                      </a:cubicBezTo>
                      <a:cubicBezTo>
                        <a:pt x="2173440" y="205585"/>
                        <a:pt x="2230375" y="230397"/>
                        <a:pt x="2228479" y="255573"/>
                      </a:cubicBezTo>
                      <a:cubicBezTo>
                        <a:pt x="2226583" y="280748"/>
                        <a:pt x="2166575" y="296755"/>
                        <a:pt x="2094447" y="291324"/>
                      </a:cubicBezTo>
                      <a:cubicBezTo>
                        <a:pt x="2022320" y="285893"/>
                        <a:pt x="1965385" y="261081"/>
                        <a:pt x="1967281" y="235905"/>
                      </a:cubicBezTo>
                      <a:cubicBezTo>
                        <a:pt x="1968702" y="217023"/>
                        <a:pt x="2002813" y="203299"/>
                        <a:pt x="2050208" y="199908"/>
                      </a:cubicBezTo>
                      <a:close/>
                      <a:moveTo>
                        <a:pt x="2659904" y="191552"/>
                      </a:moveTo>
                      <a:cubicBezTo>
                        <a:pt x="2671025" y="189288"/>
                        <a:pt x="2685848" y="189270"/>
                        <a:pt x="2701735" y="192034"/>
                      </a:cubicBezTo>
                      <a:cubicBezTo>
                        <a:pt x="2733511" y="197563"/>
                        <a:pt x="2757516" y="212129"/>
                        <a:pt x="2755352" y="224567"/>
                      </a:cubicBezTo>
                      <a:cubicBezTo>
                        <a:pt x="2753188" y="237005"/>
                        <a:pt x="2725674" y="242606"/>
                        <a:pt x="2693898" y="237077"/>
                      </a:cubicBezTo>
                      <a:cubicBezTo>
                        <a:pt x="2662122" y="231549"/>
                        <a:pt x="2638117" y="216983"/>
                        <a:pt x="2640281" y="204545"/>
                      </a:cubicBezTo>
                      <a:cubicBezTo>
                        <a:pt x="2641363" y="198326"/>
                        <a:pt x="2648783" y="193816"/>
                        <a:pt x="2659904" y="191552"/>
                      </a:cubicBezTo>
                      <a:close/>
                      <a:moveTo>
                        <a:pt x="2488454" y="162977"/>
                      </a:moveTo>
                      <a:cubicBezTo>
                        <a:pt x="2499575" y="160713"/>
                        <a:pt x="2514398" y="160695"/>
                        <a:pt x="2530285" y="163459"/>
                      </a:cubicBezTo>
                      <a:cubicBezTo>
                        <a:pt x="2562061" y="168988"/>
                        <a:pt x="2586066" y="183554"/>
                        <a:pt x="2583902" y="195992"/>
                      </a:cubicBezTo>
                      <a:cubicBezTo>
                        <a:pt x="2581738" y="208430"/>
                        <a:pt x="2554224" y="214031"/>
                        <a:pt x="2522448" y="208502"/>
                      </a:cubicBezTo>
                      <a:cubicBezTo>
                        <a:pt x="2490672" y="202974"/>
                        <a:pt x="2466667" y="188408"/>
                        <a:pt x="2468831" y="175970"/>
                      </a:cubicBezTo>
                      <a:cubicBezTo>
                        <a:pt x="2469913" y="169751"/>
                        <a:pt x="2477333" y="165241"/>
                        <a:pt x="2488454" y="162977"/>
                      </a:cubicBezTo>
                      <a:close/>
                      <a:moveTo>
                        <a:pt x="1697784" y="157045"/>
                      </a:moveTo>
                      <a:cubicBezTo>
                        <a:pt x="1713582" y="155915"/>
                        <a:pt x="1730856" y="155933"/>
                        <a:pt x="1748888" y="157291"/>
                      </a:cubicBezTo>
                      <a:cubicBezTo>
                        <a:pt x="1821016" y="162722"/>
                        <a:pt x="1877951" y="187534"/>
                        <a:pt x="1876055" y="212710"/>
                      </a:cubicBezTo>
                      <a:cubicBezTo>
                        <a:pt x="1874159" y="237885"/>
                        <a:pt x="1814151" y="253892"/>
                        <a:pt x="1742023" y="248461"/>
                      </a:cubicBezTo>
                      <a:cubicBezTo>
                        <a:pt x="1669896" y="243030"/>
                        <a:pt x="1612961" y="218218"/>
                        <a:pt x="1614857" y="193042"/>
                      </a:cubicBezTo>
                      <a:cubicBezTo>
                        <a:pt x="1616278" y="174160"/>
                        <a:pt x="1650389" y="160436"/>
                        <a:pt x="1697784" y="157045"/>
                      </a:cubicBezTo>
                      <a:close/>
                      <a:moveTo>
                        <a:pt x="2314622" y="134402"/>
                      </a:moveTo>
                      <a:cubicBezTo>
                        <a:pt x="2325743" y="132138"/>
                        <a:pt x="2340566" y="132120"/>
                        <a:pt x="2356453" y="134884"/>
                      </a:cubicBezTo>
                      <a:cubicBezTo>
                        <a:pt x="2388229" y="140413"/>
                        <a:pt x="2412234" y="154979"/>
                        <a:pt x="2410070" y="167417"/>
                      </a:cubicBezTo>
                      <a:cubicBezTo>
                        <a:pt x="2407906" y="179855"/>
                        <a:pt x="2380392" y="185456"/>
                        <a:pt x="2348616" y="179927"/>
                      </a:cubicBezTo>
                      <a:cubicBezTo>
                        <a:pt x="2316840" y="174399"/>
                        <a:pt x="2292835" y="159833"/>
                        <a:pt x="2294999" y="147395"/>
                      </a:cubicBezTo>
                      <a:cubicBezTo>
                        <a:pt x="2296081" y="141176"/>
                        <a:pt x="2303501" y="136666"/>
                        <a:pt x="2314622" y="134402"/>
                      </a:cubicBezTo>
                      <a:close/>
                      <a:moveTo>
                        <a:pt x="1016793" y="133350"/>
                      </a:moveTo>
                      <a:cubicBezTo>
                        <a:pt x="1097016" y="133350"/>
                        <a:pt x="1162049" y="154883"/>
                        <a:pt x="1162049" y="181445"/>
                      </a:cubicBezTo>
                      <a:cubicBezTo>
                        <a:pt x="1162049" y="208007"/>
                        <a:pt x="1097016" y="229540"/>
                        <a:pt x="1016793" y="229540"/>
                      </a:cubicBezTo>
                      <a:cubicBezTo>
                        <a:pt x="936570" y="229540"/>
                        <a:pt x="871537" y="208007"/>
                        <a:pt x="871537" y="181445"/>
                      </a:cubicBezTo>
                      <a:cubicBezTo>
                        <a:pt x="871537" y="154883"/>
                        <a:pt x="936570" y="133350"/>
                        <a:pt x="1016793" y="133350"/>
                      </a:cubicBezTo>
                      <a:close/>
                      <a:moveTo>
                        <a:pt x="631030" y="133350"/>
                      </a:moveTo>
                      <a:cubicBezTo>
                        <a:pt x="711253" y="133350"/>
                        <a:pt x="776286" y="154883"/>
                        <a:pt x="776286" y="181445"/>
                      </a:cubicBezTo>
                      <a:cubicBezTo>
                        <a:pt x="776286" y="208007"/>
                        <a:pt x="711253" y="229540"/>
                        <a:pt x="631030" y="229540"/>
                      </a:cubicBezTo>
                      <a:cubicBezTo>
                        <a:pt x="550807" y="229540"/>
                        <a:pt x="485774" y="208007"/>
                        <a:pt x="485774" y="181445"/>
                      </a:cubicBezTo>
                      <a:cubicBezTo>
                        <a:pt x="485774" y="154883"/>
                        <a:pt x="550807" y="133350"/>
                        <a:pt x="631030" y="133350"/>
                      </a:cubicBezTo>
                      <a:close/>
                      <a:moveTo>
                        <a:pt x="278605" y="133350"/>
                      </a:moveTo>
                      <a:cubicBezTo>
                        <a:pt x="358828" y="133350"/>
                        <a:pt x="423861" y="154883"/>
                        <a:pt x="423861" y="181445"/>
                      </a:cubicBezTo>
                      <a:cubicBezTo>
                        <a:pt x="423861" y="208007"/>
                        <a:pt x="358828" y="229540"/>
                        <a:pt x="278605" y="229540"/>
                      </a:cubicBezTo>
                      <a:cubicBezTo>
                        <a:pt x="198382" y="229540"/>
                        <a:pt x="133349" y="208007"/>
                        <a:pt x="133349" y="181445"/>
                      </a:cubicBezTo>
                      <a:cubicBezTo>
                        <a:pt x="133349" y="154883"/>
                        <a:pt x="198382" y="133350"/>
                        <a:pt x="278605" y="133350"/>
                      </a:cubicBezTo>
                      <a:close/>
                      <a:moveTo>
                        <a:pt x="1402556" y="109537"/>
                      </a:moveTo>
                      <a:cubicBezTo>
                        <a:pt x="1474888" y="109537"/>
                        <a:pt x="1533525" y="130004"/>
                        <a:pt x="1533525" y="155251"/>
                      </a:cubicBezTo>
                      <a:cubicBezTo>
                        <a:pt x="1533525" y="180498"/>
                        <a:pt x="1474888" y="200965"/>
                        <a:pt x="1402556" y="200965"/>
                      </a:cubicBezTo>
                      <a:cubicBezTo>
                        <a:pt x="1330224" y="200965"/>
                        <a:pt x="1271587" y="180498"/>
                        <a:pt x="1271587" y="155251"/>
                      </a:cubicBezTo>
                      <a:cubicBezTo>
                        <a:pt x="1271587" y="130004"/>
                        <a:pt x="1330224" y="109537"/>
                        <a:pt x="1402556" y="109537"/>
                      </a:cubicBezTo>
                      <a:close/>
                      <a:moveTo>
                        <a:pt x="2068326" y="86419"/>
                      </a:moveTo>
                      <a:cubicBezTo>
                        <a:pt x="2083924" y="82871"/>
                        <a:pt x="2104665" y="82606"/>
                        <a:pt x="2126853" y="86466"/>
                      </a:cubicBezTo>
                      <a:cubicBezTo>
                        <a:pt x="2171228" y="94188"/>
                        <a:pt x="2204584" y="115486"/>
                        <a:pt x="2201356" y="134037"/>
                      </a:cubicBezTo>
                      <a:cubicBezTo>
                        <a:pt x="2198128" y="152588"/>
                        <a:pt x="2159538" y="161368"/>
                        <a:pt x="2115163" y="153647"/>
                      </a:cubicBezTo>
                      <a:cubicBezTo>
                        <a:pt x="2070788" y="145926"/>
                        <a:pt x="2037432" y="124628"/>
                        <a:pt x="2040660" y="106076"/>
                      </a:cubicBezTo>
                      <a:cubicBezTo>
                        <a:pt x="2042274" y="96801"/>
                        <a:pt x="2052728" y="89968"/>
                        <a:pt x="2068326" y="86419"/>
                      </a:cubicBezTo>
                      <a:close/>
                      <a:moveTo>
                        <a:pt x="1782070" y="46486"/>
                      </a:moveTo>
                      <a:cubicBezTo>
                        <a:pt x="1803525" y="43116"/>
                        <a:pt x="1832248" y="43720"/>
                        <a:pt x="1863156" y="49098"/>
                      </a:cubicBezTo>
                      <a:cubicBezTo>
                        <a:pt x="1924971" y="59854"/>
                        <a:pt x="1972114" y="85631"/>
                        <a:pt x="1968453" y="106672"/>
                      </a:cubicBezTo>
                      <a:cubicBezTo>
                        <a:pt x="1964792" y="127713"/>
                        <a:pt x="1911713" y="136051"/>
                        <a:pt x="1849898" y="125295"/>
                      </a:cubicBezTo>
                      <a:cubicBezTo>
                        <a:pt x="1788082" y="114540"/>
                        <a:pt x="1740939" y="88763"/>
                        <a:pt x="1744600" y="67722"/>
                      </a:cubicBezTo>
                      <a:cubicBezTo>
                        <a:pt x="1746431" y="57201"/>
                        <a:pt x="1760616" y="49856"/>
                        <a:pt x="1782070" y="46486"/>
                      </a:cubicBezTo>
                      <a:close/>
                      <a:moveTo>
                        <a:pt x="1549868" y="20061"/>
                      </a:moveTo>
                      <a:cubicBezTo>
                        <a:pt x="1612435" y="24772"/>
                        <a:pt x="1661856" y="45856"/>
                        <a:pt x="1660252" y="67153"/>
                      </a:cubicBezTo>
                      <a:cubicBezTo>
                        <a:pt x="1658649" y="88450"/>
                        <a:pt x="1606628" y="101896"/>
                        <a:pt x="1544061" y="97185"/>
                      </a:cubicBezTo>
                      <a:cubicBezTo>
                        <a:pt x="1481494" y="92473"/>
                        <a:pt x="1432074" y="71389"/>
                        <a:pt x="1433678" y="50092"/>
                      </a:cubicBezTo>
                      <a:cubicBezTo>
                        <a:pt x="1435281" y="28796"/>
                        <a:pt x="1487302" y="15350"/>
                        <a:pt x="1549868" y="20061"/>
                      </a:cubicBezTo>
                      <a:close/>
                      <a:moveTo>
                        <a:pt x="130969" y="14287"/>
                      </a:moveTo>
                      <a:cubicBezTo>
                        <a:pt x="203301" y="14287"/>
                        <a:pt x="261938" y="33688"/>
                        <a:pt x="261938" y="57620"/>
                      </a:cubicBezTo>
                      <a:cubicBezTo>
                        <a:pt x="261938" y="81552"/>
                        <a:pt x="203301" y="100953"/>
                        <a:pt x="130969" y="100953"/>
                      </a:cubicBezTo>
                      <a:cubicBezTo>
                        <a:pt x="58637" y="100953"/>
                        <a:pt x="0" y="81552"/>
                        <a:pt x="0" y="57620"/>
                      </a:cubicBezTo>
                      <a:cubicBezTo>
                        <a:pt x="0" y="33688"/>
                        <a:pt x="58637" y="14287"/>
                        <a:pt x="130969" y="14287"/>
                      </a:cubicBezTo>
                      <a:close/>
                      <a:moveTo>
                        <a:pt x="1212056" y="0"/>
                      </a:moveTo>
                      <a:cubicBezTo>
                        <a:pt x="1284388" y="0"/>
                        <a:pt x="1343025" y="20467"/>
                        <a:pt x="1343025" y="45714"/>
                      </a:cubicBezTo>
                      <a:cubicBezTo>
                        <a:pt x="1343025" y="70961"/>
                        <a:pt x="1284388" y="91428"/>
                        <a:pt x="1212056" y="91428"/>
                      </a:cubicBezTo>
                      <a:cubicBezTo>
                        <a:pt x="1139724" y="91428"/>
                        <a:pt x="1081087" y="70961"/>
                        <a:pt x="1081087" y="45714"/>
                      </a:cubicBezTo>
                      <a:cubicBezTo>
                        <a:pt x="1081087" y="20467"/>
                        <a:pt x="1139724" y="0"/>
                        <a:pt x="1212056" y="0"/>
                      </a:cubicBezTo>
                      <a:close/>
                      <a:moveTo>
                        <a:pt x="840580" y="0"/>
                      </a:moveTo>
                      <a:cubicBezTo>
                        <a:pt x="920803" y="0"/>
                        <a:pt x="985836" y="21533"/>
                        <a:pt x="985836" y="48095"/>
                      </a:cubicBezTo>
                      <a:cubicBezTo>
                        <a:pt x="985836" y="74657"/>
                        <a:pt x="920803" y="96190"/>
                        <a:pt x="840580" y="96190"/>
                      </a:cubicBezTo>
                      <a:cubicBezTo>
                        <a:pt x="760357" y="96190"/>
                        <a:pt x="695324" y="74657"/>
                        <a:pt x="695324" y="48095"/>
                      </a:cubicBezTo>
                      <a:cubicBezTo>
                        <a:pt x="695324" y="21533"/>
                        <a:pt x="760357" y="0"/>
                        <a:pt x="840580" y="0"/>
                      </a:cubicBezTo>
                      <a:close/>
                      <a:moveTo>
                        <a:pt x="450056" y="0"/>
                      </a:moveTo>
                      <a:cubicBezTo>
                        <a:pt x="522388" y="0"/>
                        <a:pt x="581025" y="19401"/>
                        <a:pt x="581025" y="43333"/>
                      </a:cubicBezTo>
                      <a:cubicBezTo>
                        <a:pt x="581025" y="67265"/>
                        <a:pt x="522388" y="86666"/>
                        <a:pt x="450056" y="86666"/>
                      </a:cubicBezTo>
                      <a:cubicBezTo>
                        <a:pt x="377724" y="86666"/>
                        <a:pt x="319087" y="67265"/>
                        <a:pt x="319087" y="43333"/>
                      </a:cubicBezTo>
                      <a:cubicBezTo>
                        <a:pt x="319087" y="19401"/>
                        <a:pt x="377724" y="0"/>
                        <a:pt x="450056" y="0"/>
                      </a:cubicBezTo>
                      <a:close/>
                    </a:path>
                  </a:pathLst>
                </a:custGeom>
                <a:solidFill>
                  <a:srgbClr val="843C0C">
                    <a:alpha val="8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EA498AD4-C0EC-4E4F-A582-E8CCA5A291F6}"/>
                  </a:ext>
                </a:extLst>
              </p:cNvPr>
              <p:cNvSpPr/>
              <p:nvPr/>
            </p:nvSpPr>
            <p:spPr>
              <a:xfrm rot="4271468">
                <a:off x="2595471" y="4101921"/>
                <a:ext cx="747245" cy="168299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秋田県と言えば・・・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稲庭うどん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8370E63-4D44-4CB2-8EBA-CB09D6C36D3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イタヤ細工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いぶりがっこ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横手やきそば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CC04274-DB3A-4EEF-A1FE-1062E6CAA71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秋田美人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F1D5E3D-A6DA-4258-82DF-AAFE476FF59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秋田新幹線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3F9B043-F3F8-4EDA-9254-DB72AC5D7AAC}"/>
              </a:ext>
            </a:extLst>
          </p:cNvPr>
          <p:cNvGrpSpPr/>
          <p:nvPr/>
        </p:nvGrpSpPr>
        <p:grpSpPr>
          <a:xfrm>
            <a:off x="6623471" y="4599504"/>
            <a:ext cx="2583608" cy="1105910"/>
            <a:chOff x="614363" y="3388948"/>
            <a:chExt cx="4090987" cy="1626109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C00B430-73BB-4030-856C-C7CB35DB2691}"/>
                </a:ext>
              </a:extLst>
            </p:cNvPr>
            <p:cNvSpPr/>
            <p:nvPr/>
          </p:nvSpPr>
          <p:spPr>
            <a:xfrm>
              <a:off x="626444" y="3388948"/>
              <a:ext cx="4075311" cy="1626109"/>
            </a:xfrm>
            <a:custGeom>
              <a:avLst/>
              <a:gdLst>
                <a:gd name="connsiteX0" fmla="*/ 0 w 1933575"/>
                <a:gd name="connsiteY0" fmla="*/ 209550 h 771525"/>
                <a:gd name="connsiteX1" fmla="*/ 1540669 w 1933575"/>
                <a:gd name="connsiteY1" fmla="*/ 764382 h 771525"/>
                <a:gd name="connsiteX2" fmla="*/ 1788319 w 1933575"/>
                <a:gd name="connsiteY2" fmla="*/ 771525 h 771525"/>
                <a:gd name="connsiteX3" fmla="*/ 1890713 w 1933575"/>
                <a:gd name="connsiteY3" fmla="*/ 714375 h 771525"/>
                <a:gd name="connsiteX4" fmla="*/ 1907381 w 1933575"/>
                <a:gd name="connsiteY4" fmla="*/ 702469 h 771525"/>
                <a:gd name="connsiteX5" fmla="*/ 1933575 w 1933575"/>
                <a:gd name="connsiteY5" fmla="*/ 619125 h 771525"/>
                <a:gd name="connsiteX6" fmla="*/ 1840706 w 1933575"/>
                <a:gd name="connsiteY6" fmla="*/ 504825 h 771525"/>
                <a:gd name="connsiteX7" fmla="*/ 1669256 w 1933575"/>
                <a:gd name="connsiteY7" fmla="*/ 419100 h 771525"/>
                <a:gd name="connsiteX8" fmla="*/ 1397794 w 1933575"/>
                <a:gd name="connsiteY8" fmla="*/ 161925 h 771525"/>
                <a:gd name="connsiteX9" fmla="*/ 1288256 w 1933575"/>
                <a:gd name="connsiteY9" fmla="*/ 140494 h 771525"/>
                <a:gd name="connsiteX10" fmla="*/ 59531 w 1933575"/>
                <a:gd name="connsiteY10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3575" h="771525">
                  <a:moveTo>
                    <a:pt x="0" y="209550"/>
                  </a:moveTo>
                  <a:lnTo>
                    <a:pt x="1540669" y="764382"/>
                  </a:lnTo>
                  <a:lnTo>
                    <a:pt x="1788319" y="771525"/>
                  </a:lnTo>
                  <a:lnTo>
                    <a:pt x="1890713" y="714375"/>
                  </a:lnTo>
                  <a:lnTo>
                    <a:pt x="1907381" y="702469"/>
                  </a:lnTo>
                  <a:lnTo>
                    <a:pt x="1933575" y="619125"/>
                  </a:lnTo>
                  <a:lnTo>
                    <a:pt x="1840706" y="504825"/>
                  </a:lnTo>
                  <a:lnTo>
                    <a:pt x="1669256" y="419100"/>
                  </a:lnTo>
                  <a:lnTo>
                    <a:pt x="1397794" y="161925"/>
                  </a:lnTo>
                  <a:lnTo>
                    <a:pt x="1288256" y="140494"/>
                  </a:lnTo>
                  <a:lnTo>
                    <a:pt x="59531" y="0"/>
                  </a:lnTo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E0E09DF-5F12-4680-BA0B-5F226F55FD33}"/>
                </a:ext>
              </a:extLst>
            </p:cNvPr>
            <p:cNvSpPr/>
            <p:nvPr/>
          </p:nvSpPr>
          <p:spPr>
            <a:xfrm>
              <a:off x="614363" y="3479968"/>
              <a:ext cx="4024312" cy="1530184"/>
            </a:xfrm>
            <a:custGeom>
              <a:avLst/>
              <a:gdLst>
                <a:gd name="connsiteX0" fmla="*/ 0 w 4024312"/>
                <a:gd name="connsiteY0" fmla="*/ 152400 h 1338262"/>
                <a:gd name="connsiteX1" fmla="*/ 3276600 w 4024312"/>
                <a:gd name="connsiteY1" fmla="*/ 1338262 h 1338262"/>
                <a:gd name="connsiteX2" fmla="*/ 3786187 w 4024312"/>
                <a:gd name="connsiteY2" fmla="*/ 1338262 h 1338262"/>
                <a:gd name="connsiteX3" fmla="*/ 4024312 w 4024312"/>
                <a:gd name="connsiteY3" fmla="*/ 1204912 h 1338262"/>
                <a:gd name="connsiteX4" fmla="*/ 3671887 w 4024312"/>
                <a:gd name="connsiteY4" fmla="*/ 1204912 h 1338262"/>
                <a:gd name="connsiteX5" fmla="*/ 3529012 w 4024312"/>
                <a:gd name="connsiteY5" fmla="*/ 1085850 h 1338262"/>
                <a:gd name="connsiteX6" fmla="*/ 3529012 w 4024312"/>
                <a:gd name="connsiteY6" fmla="*/ 1028700 h 1338262"/>
                <a:gd name="connsiteX7" fmla="*/ 3167062 w 4024312"/>
                <a:gd name="connsiteY7" fmla="*/ 942975 h 1338262"/>
                <a:gd name="connsiteX8" fmla="*/ 3014662 w 4024312"/>
                <a:gd name="connsiteY8" fmla="*/ 752475 h 1338262"/>
                <a:gd name="connsiteX9" fmla="*/ 90487 w 4024312"/>
                <a:gd name="connsiteY9" fmla="*/ 0 h 1338262"/>
                <a:gd name="connsiteX0" fmla="*/ 0 w 4024312"/>
                <a:gd name="connsiteY0" fmla="*/ 171450 h 1357312"/>
                <a:gd name="connsiteX1" fmla="*/ 3276600 w 4024312"/>
                <a:gd name="connsiteY1" fmla="*/ 1357312 h 1357312"/>
                <a:gd name="connsiteX2" fmla="*/ 3786187 w 4024312"/>
                <a:gd name="connsiteY2" fmla="*/ 1357312 h 1357312"/>
                <a:gd name="connsiteX3" fmla="*/ 4024312 w 4024312"/>
                <a:gd name="connsiteY3" fmla="*/ 1223962 h 1357312"/>
                <a:gd name="connsiteX4" fmla="*/ 3671887 w 4024312"/>
                <a:gd name="connsiteY4" fmla="*/ 1223962 h 1357312"/>
                <a:gd name="connsiteX5" fmla="*/ 3529012 w 4024312"/>
                <a:gd name="connsiteY5" fmla="*/ 1104900 h 1357312"/>
                <a:gd name="connsiteX6" fmla="*/ 3529012 w 4024312"/>
                <a:gd name="connsiteY6" fmla="*/ 1047750 h 1357312"/>
                <a:gd name="connsiteX7" fmla="*/ 3167062 w 4024312"/>
                <a:gd name="connsiteY7" fmla="*/ 962025 h 1357312"/>
                <a:gd name="connsiteX8" fmla="*/ 3014662 w 4024312"/>
                <a:gd name="connsiteY8" fmla="*/ 771525 h 1357312"/>
                <a:gd name="connsiteX9" fmla="*/ 1587 w 4024312"/>
                <a:gd name="connsiteY9" fmla="*/ 0 h 1357312"/>
                <a:gd name="connsiteX0" fmla="*/ 0 w 4024312"/>
                <a:gd name="connsiteY0" fmla="*/ 177800 h 1363662"/>
                <a:gd name="connsiteX1" fmla="*/ 3276600 w 4024312"/>
                <a:gd name="connsiteY1" fmla="*/ 1363662 h 1363662"/>
                <a:gd name="connsiteX2" fmla="*/ 3786187 w 4024312"/>
                <a:gd name="connsiteY2" fmla="*/ 1363662 h 1363662"/>
                <a:gd name="connsiteX3" fmla="*/ 4024312 w 4024312"/>
                <a:gd name="connsiteY3" fmla="*/ 1230312 h 1363662"/>
                <a:gd name="connsiteX4" fmla="*/ 3671887 w 4024312"/>
                <a:gd name="connsiteY4" fmla="*/ 1230312 h 1363662"/>
                <a:gd name="connsiteX5" fmla="*/ 3529012 w 4024312"/>
                <a:gd name="connsiteY5" fmla="*/ 1111250 h 1363662"/>
                <a:gd name="connsiteX6" fmla="*/ 3529012 w 4024312"/>
                <a:gd name="connsiteY6" fmla="*/ 1054100 h 1363662"/>
                <a:gd name="connsiteX7" fmla="*/ 3167062 w 4024312"/>
                <a:gd name="connsiteY7" fmla="*/ 968375 h 1363662"/>
                <a:gd name="connsiteX8" fmla="*/ 3014662 w 4024312"/>
                <a:gd name="connsiteY8" fmla="*/ 777875 h 1363662"/>
                <a:gd name="connsiteX9" fmla="*/ 33337 w 4024312"/>
                <a:gd name="connsiteY9" fmla="*/ 0 h 136366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167062 w 4024312"/>
                <a:gd name="connsiteY7" fmla="*/ 949325 h 1344612"/>
                <a:gd name="connsiteX8" fmla="*/ 3014662 w 4024312"/>
                <a:gd name="connsiteY8" fmla="*/ 758825 h 1344612"/>
                <a:gd name="connsiteX9" fmla="*/ 65087 w 4024312"/>
                <a:gd name="connsiteY9" fmla="*/ 0 h 134461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167062 w 4024312"/>
                <a:gd name="connsiteY7" fmla="*/ 949325 h 1344612"/>
                <a:gd name="connsiteX8" fmla="*/ 2275631 w 4024312"/>
                <a:gd name="connsiteY8" fmla="*/ 128583 h 1344612"/>
                <a:gd name="connsiteX9" fmla="*/ 65087 w 4024312"/>
                <a:gd name="connsiteY9" fmla="*/ 0 h 134461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216078 w 4024312"/>
                <a:gd name="connsiteY7" fmla="*/ 942322 h 1344612"/>
                <a:gd name="connsiteX8" fmla="*/ 2275631 w 4024312"/>
                <a:gd name="connsiteY8" fmla="*/ 128583 h 1344612"/>
                <a:gd name="connsiteX9" fmla="*/ 65087 w 4024312"/>
                <a:gd name="connsiteY9" fmla="*/ 0 h 134461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216078 w 4024312"/>
                <a:gd name="connsiteY7" fmla="*/ 942322 h 1344612"/>
                <a:gd name="connsiteX8" fmla="*/ 2275631 w 4024312"/>
                <a:gd name="connsiteY8" fmla="*/ 128583 h 1344612"/>
                <a:gd name="connsiteX9" fmla="*/ 65087 w 4024312"/>
                <a:gd name="connsiteY9" fmla="*/ 0 h 1344612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3216078 w 4024312"/>
                <a:gd name="connsiteY7" fmla="*/ 1127894 h 1530184"/>
                <a:gd name="connsiteX8" fmla="*/ 2275631 w 4024312"/>
                <a:gd name="connsiteY8" fmla="*/ 314155 h 1530184"/>
                <a:gd name="connsiteX9" fmla="*/ 106564 w 4024312"/>
                <a:gd name="connsiteY9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3216078 w 4024312"/>
                <a:gd name="connsiteY7" fmla="*/ 1127894 h 1530184"/>
                <a:gd name="connsiteX8" fmla="*/ 3247047 w 4024312"/>
                <a:gd name="connsiteY8" fmla="*/ 1016980 h 1530184"/>
                <a:gd name="connsiteX9" fmla="*/ 2275631 w 4024312"/>
                <a:gd name="connsiteY9" fmla="*/ 314155 h 1530184"/>
                <a:gd name="connsiteX10" fmla="*/ 106564 w 4024312"/>
                <a:gd name="connsiteY10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04378 w 4024312"/>
                <a:gd name="connsiteY7" fmla="*/ 1057867 h 1530184"/>
                <a:gd name="connsiteX8" fmla="*/ 3247047 w 4024312"/>
                <a:gd name="connsiteY8" fmla="*/ 1016980 h 1530184"/>
                <a:gd name="connsiteX9" fmla="*/ 2275631 w 4024312"/>
                <a:gd name="connsiteY9" fmla="*/ 314155 h 1530184"/>
                <a:gd name="connsiteX10" fmla="*/ 106564 w 4024312"/>
                <a:gd name="connsiteY10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627870 w 4024312"/>
                <a:gd name="connsiteY7" fmla="*/ 969166 h 1530184"/>
                <a:gd name="connsiteX8" fmla="*/ 3247047 w 4024312"/>
                <a:gd name="connsiteY8" fmla="*/ 1016980 h 1530184"/>
                <a:gd name="connsiteX9" fmla="*/ 2275631 w 4024312"/>
                <a:gd name="connsiteY9" fmla="*/ 314155 h 1530184"/>
                <a:gd name="connsiteX10" fmla="*/ 106564 w 4024312"/>
                <a:gd name="connsiteY10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627870 w 4024312"/>
                <a:gd name="connsiteY7" fmla="*/ 969166 h 1530184"/>
                <a:gd name="connsiteX8" fmla="*/ 3247047 w 4024312"/>
                <a:gd name="connsiteY8" fmla="*/ 1016980 h 1530184"/>
                <a:gd name="connsiteX9" fmla="*/ 2275631 w 4024312"/>
                <a:gd name="connsiteY9" fmla="*/ 314155 h 1530184"/>
                <a:gd name="connsiteX10" fmla="*/ 106564 w 4024312"/>
                <a:gd name="connsiteY10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627870 w 4024312"/>
                <a:gd name="connsiteY7" fmla="*/ 969166 h 1530184"/>
                <a:gd name="connsiteX8" fmla="*/ 3247047 w 4024312"/>
                <a:gd name="connsiteY8" fmla="*/ 1016980 h 1530184"/>
                <a:gd name="connsiteX9" fmla="*/ 2275631 w 4024312"/>
                <a:gd name="connsiteY9" fmla="*/ 314155 h 1530184"/>
                <a:gd name="connsiteX10" fmla="*/ 106564 w 4024312"/>
                <a:gd name="connsiteY10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85621 w 4024312"/>
                <a:gd name="connsiteY7" fmla="*/ 1119686 h 1530184"/>
                <a:gd name="connsiteX8" fmla="*/ 2627870 w 4024312"/>
                <a:gd name="connsiteY8" fmla="*/ 969166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60484 w 4024312"/>
                <a:gd name="connsiteY7" fmla="*/ 1091675 h 1530184"/>
                <a:gd name="connsiteX8" fmla="*/ 2627870 w 4024312"/>
                <a:gd name="connsiteY8" fmla="*/ 969166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60484 w 4024312"/>
                <a:gd name="connsiteY7" fmla="*/ 1091675 h 1530184"/>
                <a:gd name="connsiteX8" fmla="*/ 2632898 w 4024312"/>
                <a:gd name="connsiteY8" fmla="*/ 922482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60484 w 4024312"/>
                <a:gd name="connsiteY7" fmla="*/ 1091675 h 1530184"/>
                <a:gd name="connsiteX8" fmla="*/ 2632898 w 4024312"/>
                <a:gd name="connsiteY8" fmla="*/ 922482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60484 w 4024312"/>
                <a:gd name="connsiteY7" fmla="*/ 1091675 h 1530184"/>
                <a:gd name="connsiteX8" fmla="*/ 2632898 w 4024312"/>
                <a:gd name="connsiteY8" fmla="*/ 922482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60484 w 4024312"/>
                <a:gd name="connsiteY7" fmla="*/ 1091675 h 1530184"/>
                <a:gd name="connsiteX8" fmla="*/ 2632898 w 4024312"/>
                <a:gd name="connsiteY8" fmla="*/ 922482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  <a:gd name="connsiteX0" fmla="*/ 0 w 4024312"/>
                <a:gd name="connsiteY0" fmla="*/ 344322 h 1530184"/>
                <a:gd name="connsiteX1" fmla="*/ 3276600 w 4024312"/>
                <a:gd name="connsiteY1" fmla="*/ 1530184 h 1530184"/>
                <a:gd name="connsiteX2" fmla="*/ 3786187 w 4024312"/>
                <a:gd name="connsiteY2" fmla="*/ 1530184 h 1530184"/>
                <a:gd name="connsiteX3" fmla="*/ 4024312 w 4024312"/>
                <a:gd name="connsiteY3" fmla="*/ 1396834 h 1530184"/>
                <a:gd name="connsiteX4" fmla="*/ 3671887 w 4024312"/>
                <a:gd name="connsiteY4" fmla="*/ 1396834 h 1530184"/>
                <a:gd name="connsiteX5" fmla="*/ 3529012 w 4024312"/>
                <a:gd name="connsiteY5" fmla="*/ 1277772 h 1530184"/>
                <a:gd name="connsiteX6" fmla="*/ 3529012 w 4024312"/>
                <a:gd name="connsiteY6" fmla="*/ 1220622 h 1530184"/>
                <a:gd name="connsiteX7" fmla="*/ 2960484 w 4024312"/>
                <a:gd name="connsiteY7" fmla="*/ 1091675 h 1530184"/>
                <a:gd name="connsiteX8" fmla="*/ 2632898 w 4024312"/>
                <a:gd name="connsiteY8" fmla="*/ 922482 h 1530184"/>
                <a:gd name="connsiteX9" fmla="*/ 3247047 w 4024312"/>
                <a:gd name="connsiteY9" fmla="*/ 1016980 h 1530184"/>
                <a:gd name="connsiteX10" fmla="*/ 2275631 w 4024312"/>
                <a:gd name="connsiteY10" fmla="*/ 314155 h 1530184"/>
                <a:gd name="connsiteX11" fmla="*/ 106564 w 4024312"/>
                <a:gd name="connsiteY11" fmla="*/ 0 h 1530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4312" h="1530184">
                  <a:moveTo>
                    <a:pt x="0" y="344322"/>
                  </a:moveTo>
                  <a:lnTo>
                    <a:pt x="3276600" y="1530184"/>
                  </a:lnTo>
                  <a:lnTo>
                    <a:pt x="3786187" y="1530184"/>
                  </a:lnTo>
                  <a:lnTo>
                    <a:pt x="4024312" y="1396834"/>
                  </a:lnTo>
                  <a:lnTo>
                    <a:pt x="3671887" y="1396834"/>
                  </a:lnTo>
                  <a:lnTo>
                    <a:pt x="3529012" y="1277772"/>
                  </a:lnTo>
                  <a:lnTo>
                    <a:pt x="3529012" y="1220622"/>
                  </a:lnTo>
                  <a:cubicBezTo>
                    <a:pt x="3376371" y="1177640"/>
                    <a:pt x="3113125" y="1134657"/>
                    <a:pt x="2960484" y="1091675"/>
                  </a:cubicBezTo>
                  <a:cubicBezTo>
                    <a:pt x="2851289" y="1035277"/>
                    <a:pt x="2641545" y="955537"/>
                    <a:pt x="2632898" y="922482"/>
                  </a:cubicBezTo>
                  <a:cubicBezTo>
                    <a:pt x="2732038" y="949313"/>
                    <a:pt x="3042331" y="985481"/>
                    <a:pt x="3247047" y="1016980"/>
                  </a:cubicBezTo>
                  <a:cubicBezTo>
                    <a:pt x="2722145" y="796711"/>
                    <a:pt x="2599436" y="548430"/>
                    <a:pt x="2275631" y="314155"/>
                  </a:cubicBezTo>
                  <a:lnTo>
                    <a:pt x="106564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CEFD343-3718-48B5-81EA-65DBD799D746}"/>
                </a:ext>
              </a:extLst>
            </p:cNvPr>
            <p:cNvSpPr/>
            <p:nvPr/>
          </p:nvSpPr>
          <p:spPr>
            <a:xfrm>
              <a:off x="677419" y="3661967"/>
              <a:ext cx="1415327" cy="382503"/>
            </a:xfrm>
            <a:custGeom>
              <a:avLst/>
              <a:gdLst>
                <a:gd name="connsiteX0" fmla="*/ 4763 w 2928938"/>
                <a:gd name="connsiteY0" fmla="*/ 0 h 800100"/>
                <a:gd name="connsiteX1" fmla="*/ 2771775 w 2928938"/>
                <a:gd name="connsiteY1" fmla="*/ 719137 h 800100"/>
                <a:gd name="connsiteX2" fmla="*/ 2928938 w 2928938"/>
                <a:gd name="connsiteY2" fmla="*/ 800100 h 800100"/>
                <a:gd name="connsiteX3" fmla="*/ 0 w 2928938"/>
                <a:gd name="connsiteY3" fmla="*/ 52387 h 800100"/>
                <a:gd name="connsiteX0" fmla="*/ 1562 w 2928938"/>
                <a:gd name="connsiteY0" fmla="*/ 0 h 784225"/>
                <a:gd name="connsiteX1" fmla="*/ 2771775 w 2928938"/>
                <a:gd name="connsiteY1" fmla="*/ 703262 h 784225"/>
                <a:gd name="connsiteX2" fmla="*/ 2928938 w 2928938"/>
                <a:gd name="connsiteY2" fmla="*/ 784225 h 784225"/>
                <a:gd name="connsiteX3" fmla="*/ 0 w 2928938"/>
                <a:gd name="connsiteY3" fmla="*/ 36512 h 784225"/>
                <a:gd name="connsiteX0" fmla="*/ 0 w 2929777"/>
                <a:gd name="connsiteY0" fmla="*/ 0 h 772319"/>
                <a:gd name="connsiteX1" fmla="*/ 2772614 w 2929777"/>
                <a:gd name="connsiteY1" fmla="*/ 691356 h 772319"/>
                <a:gd name="connsiteX2" fmla="*/ 2929777 w 2929777"/>
                <a:gd name="connsiteY2" fmla="*/ 772319 h 772319"/>
                <a:gd name="connsiteX3" fmla="*/ 839 w 2929777"/>
                <a:gd name="connsiteY3" fmla="*/ 24606 h 772319"/>
                <a:gd name="connsiteX0" fmla="*/ 0 w 2772614"/>
                <a:gd name="connsiteY0" fmla="*/ 0 h 691355"/>
                <a:gd name="connsiteX1" fmla="*/ 2772614 w 2772614"/>
                <a:gd name="connsiteY1" fmla="*/ 691356 h 691355"/>
                <a:gd name="connsiteX2" fmla="*/ 2055439 w 2772614"/>
                <a:gd name="connsiteY2" fmla="*/ 541231 h 691355"/>
                <a:gd name="connsiteX3" fmla="*/ 839 w 2772614"/>
                <a:gd name="connsiteY3" fmla="*/ 24606 h 691355"/>
                <a:gd name="connsiteX0" fmla="*/ 0 w 2772614"/>
                <a:gd name="connsiteY0" fmla="*/ 0 h 691356"/>
                <a:gd name="connsiteX1" fmla="*/ 2772614 w 2772614"/>
                <a:gd name="connsiteY1" fmla="*/ 691356 h 691356"/>
                <a:gd name="connsiteX2" fmla="*/ 1426929 w 2772614"/>
                <a:gd name="connsiteY2" fmla="*/ 382503 h 691356"/>
                <a:gd name="connsiteX3" fmla="*/ 839 w 2772614"/>
                <a:gd name="connsiteY3" fmla="*/ 24606 h 691356"/>
                <a:gd name="connsiteX0" fmla="*/ 0 w 1426929"/>
                <a:gd name="connsiteY0" fmla="*/ 0 h 382503"/>
                <a:gd name="connsiteX1" fmla="*/ 1338192 w 1426929"/>
                <a:gd name="connsiteY1" fmla="*/ 341222 h 382503"/>
                <a:gd name="connsiteX2" fmla="*/ 1426929 w 1426929"/>
                <a:gd name="connsiteY2" fmla="*/ 382503 h 382503"/>
                <a:gd name="connsiteX3" fmla="*/ 839 w 1426929"/>
                <a:gd name="connsiteY3" fmla="*/ 24606 h 38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6929" h="382503">
                  <a:moveTo>
                    <a:pt x="0" y="0"/>
                  </a:moveTo>
                  <a:lnTo>
                    <a:pt x="1338192" y="341222"/>
                  </a:lnTo>
                  <a:lnTo>
                    <a:pt x="1426929" y="382503"/>
                  </a:lnTo>
                  <a:lnTo>
                    <a:pt x="839" y="24606"/>
                  </a:lnTo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B7825B2-CFE2-4E2B-8855-323F97878B8E}"/>
                </a:ext>
              </a:extLst>
            </p:cNvPr>
            <p:cNvSpPr/>
            <p:nvPr/>
          </p:nvSpPr>
          <p:spPr>
            <a:xfrm>
              <a:off x="4152900" y="4481512"/>
              <a:ext cx="552450" cy="304801"/>
            </a:xfrm>
            <a:custGeom>
              <a:avLst/>
              <a:gdLst>
                <a:gd name="connsiteX0" fmla="*/ 0 w 552450"/>
                <a:gd name="connsiteY0" fmla="*/ 200025 h 290513"/>
                <a:gd name="connsiteX1" fmla="*/ 14288 w 552450"/>
                <a:gd name="connsiteY1" fmla="*/ 138113 h 290513"/>
                <a:gd name="connsiteX2" fmla="*/ 171450 w 552450"/>
                <a:gd name="connsiteY2" fmla="*/ 14288 h 290513"/>
                <a:gd name="connsiteX3" fmla="*/ 361950 w 552450"/>
                <a:gd name="connsiteY3" fmla="*/ 0 h 290513"/>
                <a:gd name="connsiteX4" fmla="*/ 552450 w 552450"/>
                <a:gd name="connsiteY4" fmla="*/ 200025 h 290513"/>
                <a:gd name="connsiteX5" fmla="*/ 366713 w 552450"/>
                <a:gd name="connsiteY5" fmla="*/ 290513 h 290513"/>
                <a:gd name="connsiteX6" fmla="*/ 157163 w 552450"/>
                <a:gd name="connsiteY6" fmla="*/ 271463 h 290513"/>
                <a:gd name="connsiteX7" fmla="*/ 0 w 552450"/>
                <a:gd name="connsiteY7" fmla="*/ 200025 h 290513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40005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38100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2450" h="304801">
                  <a:moveTo>
                    <a:pt x="0" y="214313"/>
                  </a:moveTo>
                  <a:lnTo>
                    <a:pt x="14288" y="152401"/>
                  </a:lnTo>
                  <a:lnTo>
                    <a:pt x="171450" y="28576"/>
                  </a:lnTo>
                  <a:lnTo>
                    <a:pt x="381000" y="0"/>
                  </a:lnTo>
                  <a:lnTo>
                    <a:pt x="552450" y="214313"/>
                  </a:lnTo>
                  <a:lnTo>
                    <a:pt x="366713" y="304801"/>
                  </a:lnTo>
                  <a:lnTo>
                    <a:pt x="157163" y="285751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1F90BAA-2920-4760-9951-1428837A0B7A}"/>
                </a:ext>
              </a:extLst>
            </p:cNvPr>
            <p:cNvSpPr/>
            <p:nvPr/>
          </p:nvSpPr>
          <p:spPr>
            <a:xfrm>
              <a:off x="4138613" y="4695825"/>
              <a:ext cx="566737" cy="209550"/>
            </a:xfrm>
            <a:custGeom>
              <a:avLst/>
              <a:gdLst>
                <a:gd name="connsiteX0" fmla="*/ 0 w 566737"/>
                <a:gd name="connsiteY0" fmla="*/ 0 h 190500"/>
                <a:gd name="connsiteX1" fmla="*/ 338137 w 566737"/>
                <a:gd name="connsiteY1" fmla="*/ 42863 h 190500"/>
                <a:gd name="connsiteX2" fmla="*/ 566737 w 566737"/>
                <a:gd name="connsiteY2" fmla="*/ 4763 h 190500"/>
                <a:gd name="connsiteX3" fmla="*/ 514350 w 566737"/>
                <a:gd name="connsiteY3" fmla="*/ 185738 h 190500"/>
                <a:gd name="connsiteX4" fmla="*/ 157162 w 566737"/>
                <a:gd name="connsiteY4" fmla="*/ 190500 h 190500"/>
                <a:gd name="connsiteX5" fmla="*/ 9525 w 566737"/>
                <a:gd name="connsiteY5" fmla="*/ 85725 h 190500"/>
                <a:gd name="connsiteX6" fmla="*/ 0 w 566737"/>
                <a:gd name="connsiteY6" fmla="*/ 0 h 19050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14350 w 566737"/>
                <a:gd name="connsiteY3" fmla="*/ 185738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737" h="209550">
                  <a:moveTo>
                    <a:pt x="0" y="0"/>
                  </a:moveTo>
                  <a:lnTo>
                    <a:pt x="338137" y="42863"/>
                  </a:lnTo>
                  <a:lnTo>
                    <a:pt x="566737" y="4763"/>
                  </a:lnTo>
                  <a:lnTo>
                    <a:pt x="523875" y="176213"/>
                  </a:lnTo>
                  <a:cubicBezTo>
                    <a:pt x="456671" y="195792"/>
                    <a:pt x="379941" y="209021"/>
                    <a:pt x="312737" y="209550"/>
                  </a:cubicBezTo>
                  <a:lnTo>
                    <a:pt x="157162" y="190500"/>
                  </a:lnTo>
                  <a:lnTo>
                    <a:pt x="9525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633">
              <a:extLst>
                <a:ext uri="{FF2B5EF4-FFF2-40B4-BE49-F238E27FC236}">
                  <a16:creationId xmlns:a16="http://schemas.microsoft.com/office/drawing/2014/main" id="{04245B72-5595-4333-9C08-75B119101FD9}"/>
                </a:ext>
              </a:extLst>
            </p:cNvPr>
            <p:cNvSpPr/>
            <p:nvPr/>
          </p:nvSpPr>
          <p:spPr>
            <a:xfrm rot="2055978">
              <a:off x="2843086" y="4001539"/>
              <a:ext cx="850288" cy="50815"/>
            </a:xfrm>
            <a:custGeom>
              <a:avLst/>
              <a:gdLst>
                <a:gd name="connsiteX0" fmla="*/ 0 w 769626"/>
                <a:gd name="connsiteY0" fmla="*/ 22860 h 45719"/>
                <a:gd name="connsiteX1" fmla="*/ 384813 w 769626"/>
                <a:gd name="connsiteY1" fmla="*/ 0 h 45719"/>
                <a:gd name="connsiteX2" fmla="*/ 769626 w 769626"/>
                <a:gd name="connsiteY2" fmla="*/ 22860 h 45719"/>
                <a:gd name="connsiteX3" fmla="*/ 384813 w 769626"/>
                <a:gd name="connsiteY3" fmla="*/ 45720 h 45719"/>
                <a:gd name="connsiteX4" fmla="*/ 0 w 769626"/>
                <a:gd name="connsiteY4" fmla="*/ 22860 h 45719"/>
                <a:gd name="connsiteX0" fmla="*/ 0 w 868885"/>
                <a:gd name="connsiteY0" fmla="*/ 7943 h 50081"/>
                <a:gd name="connsiteX1" fmla="*/ 484072 w 868885"/>
                <a:gd name="connsiteY1" fmla="*/ 3899 h 50081"/>
                <a:gd name="connsiteX2" fmla="*/ 868885 w 868885"/>
                <a:gd name="connsiteY2" fmla="*/ 26759 h 50081"/>
                <a:gd name="connsiteX3" fmla="*/ 484072 w 868885"/>
                <a:gd name="connsiteY3" fmla="*/ 49619 h 50081"/>
                <a:gd name="connsiteX4" fmla="*/ 0 w 868885"/>
                <a:gd name="connsiteY4" fmla="*/ 7943 h 50081"/>
                <a:gd name="connsiteX0" fmla="*/ 6 w 868891"/>
                <a:gd name="connsiteY0" fmla="*/ 7220 h 67708"/>
                <a:gd name="connsiteX1" fmla="*/ 484078 w 868891"/>
                <a:gd name="connsiteY1" fmla="*/ 3176 h 67708"/>
                <a:gd name="connsiteX2" fmla="*/ 868891 w 868891"/>
                <a:gd name="connsiteY2" fmla="*/ 26036 h 67708"/>
                <a:gd name="connsiteX3" fmla="*/ 473697 w 868891"/>
                <a:gd name="connsiteY3" fmla="*/ 67493 h 67708"/>
                <a:gd name="connsiteX4" fmla="*/ 6 w 868891"/>
                <a:gd name="connsiteY4" fmla="*/ 7220 h 67708"/>
                <a:gd name="connsiteX0" fmla="*/ 1 w 868886"/>
                <a:gd name="connsiteY0" fmla="*/ 651 h 61139"/>
                <a:gd name="connsiteX1" fmla="*/ 471184 w 868886"/>
                <a:gd name="connsiteY1" fmla="*/ 28439 h 61139"/>
                <a:gd name="connsiteX2" fmla="*/ 868886 w 868886"/>
                <a:gd name="connsiteY2" fmla="*/ 19467 h 61139"/>
                <a:gd name="connsiteX3" fmla="*/ 473692 w 868886"/>
                <a:gd name="connsiteY3" fmla="*/ 60924 h 61139"/>
                <a:gd name="connsiteX4" fmla="*/ 1 w 868886"/>
                <a:gd name="connsiteY4" fmla="*/ 651 h 61139"/>
                <a:gd name="connsiteX0" fmla="*/ 1 w 850288"/>
                <a:gd name="connsiteY0" fmla="*/ 876 h 50815"/>
                <a:gd name="connsiteX1" fmla="*/ 452586 w 850288"/>
                <a:gd name="connsiteY1" fmla="*/ 18283 h 50815"/>
                <a:gd name="connsiteX2" fmla="*/ 850288 w 850288"/>
                <a:gd name="connsiteY2" fmla="*/ 9311 h 50815"/>
                <a:gd name="connsiteX3" fmla="*/ 455094 w 850288"/>
                <a:gd name="connsiteY3" fmla="*/ 50768 h 50815"/>
                <a:gd name="connsiteX4" fmla="*/ 1 w 850288"/>
                <a:gd name="connsiteY4" fmla="*/ 876 h 5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0288" h="50815">
                  <a:moveTo>
                    <a:pt x="1" y="876"/>
                  </a:moveTo>
                  <a:cubicBezTo>
                    <a:pt x="-417" y="-4538"/>
                    <a:pt x="310872" y="16877"/>
                    <a:pt x="452586" y="18283"/>
                  </a:cubicBezTo>
                  <a:cubicBezTo>
                    <a:pt x="594301" y="19689"/>
                    <a:pt x="850288" y="-3314"/>
                    <a:pt x="850288" y="9311"/>
                  </a:cubicBezTo>
                  <a:cubicBezTo>
                    <a:pt x="850288" y="21936"/>
                    <a:pt x="596809" y="52174"/>
                    <a:pt x="455094" y="50768"/>
                  </a:cubicBezTo>
                  <a:cubicBezTo>
                    <a:pt x="313380" y="49362"/>
                    <a:pt x="419" y="6290"/>
                    <a:pt x="1" y="8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F73FB66-E069-4E6B-BE42-CF0C6193A952}"/>
                </a:ext>
              </a:extLst>
            </p:cNvPr>
            <p:cNvSpPr/>
            <p:nvPr/>
          </p:nvSpPr>
          <p:spPr>
            <a:xfrm>
              <a:off x="3405188" y="3825355"/>
              <a:ext cx="604837" cy="352425"/>
            </a:xfrm>
            <a:custGeom>
              <a:avLst/>
              <a:gdLst>
                <a:gd name="connsiteX0" fmla="*/ 304800 w 642937"/>
                <a:gd name="connsiteY0" fmla="*/ 0 h 352425"/>
                <a:gd name="connsiteX1" fmla="*/ 0 w 642937"/>
                <a:gd name="connsiteY1" fmla="*/ 0 h 352425"/>
                <a:gd name="connsiteX2" fmla="*/ 47625 w 642937"/>
                <a:gd name="connsiteY2" fmla="*/ 209550 h 352425"/>
                <a:gd name="connsiteX3" fmla="*/ 347662 w 642937"/>
                <a:gd name="connsiteY3" fmla="*/ 352425 h 352425"/>
                <a:gd name="connsiteX4" fmla="*/ 642937 w 642937"/>
                <a:gd name="connsiteY4" fmla="*/ 333375 h 352425"/>
                <a:gd name="connsiteX5" fmla="*/ 304800 w 642937"/>
                <a:gd name="connsiteY5" fmla="*/ 0 h 352425"/>
                <a:gd name="connsiteX0" fmla="*/ 304800 w 604837"/>
                <a:gd name="connsiteY0" fmla="*/ 0 h 352425"/>
                <a:gd name="connsiteX1" fmla="*/ 0 w 604837"/>
                <a:gd name="connsiteY1" fmla="*/ 0 h 352425"/>
                <a:gd name="connsiteX2" fmla="*/ 47625 w 604837"/>
                <a:gd name="connsiteY2" fmla="*/ 209550 h 352425"/>
                <a:gd name="connsiteX3" fmla="*/ 347662 w 604837"/>
                <a:gd name="connsiteY3" fmla="*/ 352425 h 352425"/>
                <a:gd name="connsiteX4" fmla="*/ 604837 w 604837"/>
                <a:gd name="connsiteY4" fmla="*/ 314325 h 352425"/>
                <a:gd name="connsiteX5" fmla="*/ 304800 w 604837"/>
                <a:gd name="connsiteY5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837" h="352425">
                  <a:moveTo>
                    <a:pt x="304800" y="0"/>
                  </a:moveTo>
                  <a:lnTo>
                    <a:pt x="0" y="0"/>
                  </a:lnTo>
                  <a:lnTo>
                    <a:pt x="47625" y="209550"/>
                  </a:lnTo>
                  <a:lnTo>
                    <a:pt x="347662" y="352425"/>
                  </a:lnTo>
                  <a:lnTo>
                    <a:pt x="604837" y="314325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4BF7FB9-F54C-407B-9362-6E205B827B88}"/>
                </a:ext>
              </a:extLst>
            </p:cNvPr>
            <p:cNvSpPr/>
            <p:nvPr/>
          </p:nvSpPr>
          <p:spPr>
            <a:xfrm>
              <a:off x="3524250" y="3943350"/>
              <a:ext cx="523875" cy="242888"/>
            </a:xfrm>
            <a:custGeom>
              <a:avLst/>
              <a:gdLst>
                <a:gd name="connsiteX0" fmla="*/ 38100 w 523875"/>
                <a:gd name="connsiteY0" fmla="*/ 14288 h 242888"/>
                <a:gd name="connsiteX1" fmla="*/ 0 w 523875"/>
                <a:gd name="connsiteY1" fmla="*/ 138113 h 242888"/>
                <a:gd name="connsiteX2" fmla="*/ 109538 w 523875"/>
                <a:gd name="connsiteY2" fmla="*/ 204788 h 242888"/>
                <a:gd name="connsiteX3" fmla="*/ 257175 w 523875"/>
                <a:gd name="connsiteY3" fmla="*/ 242888 h 242888"/>
                <a:gd name="connsiteX4" fmla="*/ 523875 w 523875"/>
                <a:gd name="connsiteY4" fmla="*/ 233363 h 242888"/>
                <a:gd name="connsiteX5" fmla="*/ 400050 w 523875"/>
                <a:gd name="connsiteY5" fmla="*/ 66675 h 242888"/>
                <a:gd name="connsiteX6" fmla="*/ 319088 w 523875"/>
                <a:gd name="connsiteY6" fmla="*/ 0 h 242888"/>
                <a:gd name="connsiteX7" fmla="*/ 38100 w 523875"/>
                <a:gd name="connsiteY7" fmla="*/ 14288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242888">
                  <a:moveTo>
                    <a:pt x="38100" y="14288"/>
                  </a:moveTo>
                  <a:lnTo>
                    <a:pt x="0" y="138113"/>
                  </a:lnTo>
                  <a:lnTo>
                    <a:pt x="109538" y="204788"/>
                  </a:lnTo>
                  <a:lnTo>
                    <a:pt x="257175" y="242888"/>
                  </a:lnTo>
                  <a:lnTo>
                    <a:pt x="523875" y="233363"/>
                  </a:lnTo>
                  <a:lnTo>
                    <a:pt x="400050" y="66675"/>
                  </a:lnTo>
                  <a:lnTo>
                    <a:pt x="319088" y="0"/>
                  </a:lnTo>
                  <a:lnTo>
                    <a:pt x="38100" y="142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平行四辺形 19">
              <a:extLst>
                <a:ext uri="{FF2B5EF4-FFF2-40B4-BE49-F238E27FC236}">
                  <a16:creationId xmlns:a16="http://schemas.microsoft.com/office/drawing/2014/main" id="{327D645F-494C-4A2B-B706-93FBA9E1F57E}"/>
                </a:ext>
              </a:extLst>
            </p:cNvPr>
            <p:cNvSpPr/>
            <p:nvPr/>
          </p:nvSpPr>
          <p:spPr>
            <a:xfrm>
              <a:off x="3688381" y="39695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平行四辺形 20">
              <a:extLst>
                <a:ext uri="{FF2B5EF4-FFF2-40B4-BE49-F238E27FC236}">
                  <a16:creationId xmlns:a16="http://schemas.microsoft.com/office/drawing/2014/main" id="{ABCA0C21-0B48-4202-88E1-0CE4C79A8573}"/>
                </a:ext>
              </a:extLst>
            </p:cNvPr>
            <p:cNvSpPr/>
            <p:nvPr/>
          </p:nvSpPr>
          <p:spPr>
            <a:xfrm>
              <a:off x="3724100" y="40076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0761E3F-3CC0-4608-AE22-BA73F2D7401C}"/>
                </a:ext>
              </a:extLst>
            </p:cNvPr>
            <p:cNvSpPr/>
            <p:nvPr/>
          </p:nvSpPr>
          <p:spPr>
            <a:xfrm>
              <a:off x="3819525" y="4629150"/>
              <a:ext cx="549275" cy="330200"/>
            </a:xfrm>
            <a:custGeom>
              <a:avLst/>
              <a:gdLst>
                <a:gd name="connsiteX0" fmla="*/ 0 w 549275"/>
                <a:gd name="connsiteY0" fmla="*/ 0 h 330200"/>
                <a:gd name="connsiteX1" fmla="*/ 130175 w 549275"/>
                <a:gd name="connsiteY1" fmla="*/ 225425 h 330200"/>
                <a:gd name="connsiteX2" fmla="*/ 342900 w 549275"/>
                <a:gd name="connsiteY2" fmla="*/ 317500 h 330200"/>
                <a:gd name="connsiteX3" fmla="*/ 488950 w 549275"/>
                <a:gd name="connsiteY3" fmla="*/ 330200 h 330200"/>
                <a:gd name="connsiteX4" fmla="*/ 549275 w 549275"/>
                <a:gd name="connsiteY4" fmla="*/ 254000 h 330200"/>
                <a:gd name="connsiteX5" fmla="*/ 463550 w 549275"/>
                <a:gd name="connsiteY5" fmla="*/ 238125 h 330200"/>
                <a:gd name="connsiteX6" fmla="*/ 327025 w 549275"/>
                <a:gd name="connsiteY6" fmla="*/ 149225 h 330200"/>
                <a:gd name="connsiteX7" fmla="*/ 323850 w 549275"/>
                <a:gd name="connsiteY7" fmla="*/ 69850 h 330200"/>
                <a:gd name="connsiteX8" fmla="*/ 0 w 549275"/>
                <a:gd name="connsiteY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275" h="330200">
                  <a:moveTo>
                    <a:pt x="0" y="0"/>
                  </a:moveTo>
                  <a:lnTo>
                    <a:pt x="130175" y="225425"/>
                  </a:lnTo>
                  <a:lnTo>
                    <a:pt x="342900" y="317500"/>
                  </a:lnTo>
                  <a:lnTo>
                    <a:pt x="488950" y="330200"/>
                  </a:lnTo>
                  <a:lnTo>
                    <a:pt x="549275" y="254000"/>
                  </a:lnTo>
                  <a:lnTo>
                    <a:pt x="463550" y="238125"/>
                  </a:lnTo>
                  <a:lnTo>
                    <a:pt x="327025" y="149225"/>
                  </a:lnTo>
                  <a:lnTo>
                    <a:pt x="323850" y="69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13B5C12-66C1-4013-B222-D17B2F98A363}"/>
                </a:ext>
              </a:extLst>
            </p:cNvPr>
            <p:cNvSpPr/>
            <p:nvPr/>
          </p:nvSpPr>
          <p:spPr>
            <a:xfrm>
              <a:off x="3813175" y="4911725"/>
              <a:ext cx="635000" cy="92075"/>
            </a:xfrm>
            <a:custGeom>
              <a:avLst/>
              <a:gdLst>
                <a:gd name="connsiteX0" fmla="*/ 73025 w 635000"/>
                <a:gd name="connsiteY0" fmla="*/ 0 h 92075"/>
                <a:gd name="connsiteX1" fmla="*/ 0 w 635000"/>
                <a:gd name="connsiteY1" fmla="*/ 9525 h 92075"/>
                <a:gd name="connsiteX2" fmla="*/ 6350 w 635000"/>
                <a:gd name="connsiteY2" fmla="*/ 41275 h 92075"/>
                <a:gd name="connsiteX3" fmla="*/ 120650 w 635000"/>
                <a:gd name="connsiteY3" fmla="*/ 57150 h 92075"/>
                <a:gd name="connsiteX4" fmla="*/ 209550 w 635000"/>
                <a:gd name="connsiteY4" fmla="*/ 82550 h 92075"/>
                <a:gd name="connsiteX5" fmla="*/ 587375 w 635000"/>
                <a:gd name="connsiteY5" fmla="*/ 92075 h 92075"/>
                <a:gd name="connsiteX6" fmla="*/ 635000 w 635000"/>
                <a:gd name="connsiteY6" fmla="*/ 47625 h 92075"/>
                <a:gd name="connsiteX7" fmla="*/ 631825 w 635000"/>
                <a:gd name="connsiteY7" fmla="*/ 19050 h 92075"/>
                <a:gd name="connsiteX8" fmla="*/ 533400 w 635000"/>
                <a:gd name="connsiteY8" fmla="*/ 19050 h 92075"/>
                <a:gd name="connsiteX9" fmla="*/ 492125 w 635000"/>
                <a:gd name="connsiteY9" fmla="*/ 57150 h 92075"/>
                <a:gd name="connsiteX10" fmla="*/ 177800 w 635000"/>
                <a:gd name="connsiteY10" fmla="*/ 44450 h 92075"/>
                <a:gd name="connsiteX11" fmla="*/ 73025 w 635000"/>
                <a:gd name="connsiteY11" fmla="*/ 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5000" h="92075">
                  <a:moveTo>
                    <a:pt x="73025" y="0"/>
                  </a:moveTo>
                  <a:lnTo>
                    <a:pt x="0" y="9525"/>
                  </a:lnTo>
                  <a:lnTo>
                    <a:pt x="6350" y="41275"/>
                  </a:lnTo>
                  <a:lnTo>
                    <a:pt x="120650" y="57150"/>
                  </a:lnTo>
                  <a:lnTo>
                    <a:pt x="209550" y="82550"/>
                  </a:lnTo>
                  <a:lnTo>
                    <a:pt x="587375" y="92075"/>
                  </a:lnTo>
                  <a:lnTo>
                    <a:pt x="635000" y="47625"/>
                  </a:lnTo>
                  <a:lnTo>
                    <a:pt x="631825" y="19050"/>
                  </a:lnTo>
                  <a:lnTo>
                    <a:pt x="533400" y="19050"/>
                  </a:lnTo>
                  <a:lnTo>
                    <a:pt x="492125" y="57150"/>
                  </a:lnTo>
                  <a:lnTo>
                    <a:pt x="177800" y="44450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BA7E822-568B-42EB-B11C-9770E9AA1144}"/>
                </a:ext>
              </a:extLst>
            </p:cNvPr>
            <p:cNvSpPr/>
            <p:nvPr/>
          </p:nvSpPr>
          <p:spPr>
            <a:xfrm>
              <a:off x="888206" y="3609976"/>
              <a:ext cx="1862138" cy="500063"/>
            </a:xfrm>
            <a:custGeom>
              <a:avLst/>
              <a:gdLst>
                <a:gd name="connsiteX0" fmla="*/ 1819895 w 1862138"/>
                <a:gd name="connsiteY0" fmla="*/ 342093 h 500063"/>
                <a:gd name="connsiteX1" fmla="*/ 1862138 w 1862138"/>
                <a:gd name="connsiteY1" fmla="*/ 350044 h 500063"/>
                <a:gd name="connsiteX2" fmla="*/ 1862138 w 1862138"/>
                <a:gd name="connsiteY2" fmla="*/ 500063 h 500063"/>
                <a:gd name="connsiteX3" fmla="*/ 1819895 w 1862138"/>
                <a:gd name="connsiteY3" fmla="*/ 490016 h 500063"/>
                <a:gd name="connsiteX4" fmla="*/ 1744080 w 1862138"/>
                <a:gd name="connsiteY4" fmla="*/ 327823 h 500063"/>
                <a:gd name="connsiteX5" fmla="*/ 1789501 w 1862138"/>
                <a:gd name="connsiteY5" fmla="*/ 336372 h 500063"/>
                <a:gd name="connsiteX6" fmla="*/ 1789501 w 1862138"/>
                <a:gd name="connsiteY6" fmla="*/ 482786 h 500063"/>
                <a:gd name="connsiteX7" fmla="*/ 1744080 w 1862138"/>
                <a:gd name="connsiteY7" fmla="*/ 471983 h 500063"/>
                <a:gd name="connsiteX8" fmla="*/ 1668265 w 1862138"/>
                <a:gd name="connsiteY8" fmla="*/ 313553 h 500063"/>
                <a:gd name="connsiteX9" fmla="*/ 1713686 w 1862138"/>
                <a:gd name="connsiteY9" fmla="*/ 322102 h 500063"/>
                <a:gd name="connsiteX10" fmla="*/ 1713686 w 1862138"/>
                <a:gd name="connsiteY10" fmla="*/ 464754 h 500063"/>
                <a:gd name="connsiteX11" fmla="*/ 1668265 w 1862138"/>
                <a:gd name="connsiteY11" fmla="*/ 453950 h 500063"/>
                <a:gd name="connsiteX12" fmla="*/ 1592450 w 1862138"/>
                <a:gd name="connsiteY12" fmla="*/ 299283 h 500063"/>
                <a:gd name="connsiteX13" fmla="*/ 1637871 w 1862138"/>
                <a:gd name="connsiteY13" fmla="*/ 307833 h 500063"/>
                <a:gd name="connsiteX14" fmla="*/ 1637871 w 1862138"/>
                <a:gd name="connsiteY14" fmla="*/ 446721 h 500063"/>
                <a:gd name="connsiteX15" fmla="*/ 1592450 w 1862138"/>
                <a:gd name="connsiteY15" fmla="*/ 435917 h 500063"/>
                <a:gd name="connsiteX16" fmla="*/ 1516635 w 1862138"/>
                <a:gd name="connsiteY16" fmla="*/ 285013 h 500063"/>
                <a:gd name="connsiteX17" fmla="*/ 1562056 w 1862138"/>
                <a:gd name="connsiteY17" fmla="*/ 293563 h 500063"/>
                <a:gd name="connsiteX18" fmla="*/ 1562056 w 1862138"/>
                <a:gd name="connsiteY18" fmla="*/ 428688 h 500063"/>
                <a:gd name="connsiteX19" fmla="*/ 1516635 w 1862138"/>
                <a:gd name="connsiteY19" fmla="*/ 417885 h 500063"/>
                <a:gd name="connsiteX20" fmla="*/ 1097758 w 1862138"/>
                <a:gd name="connsiteY20" fmla="*/ 206173 h 500063"/>
                <a:gd name="connsiteX21" fmla="*/ 1138238 w 1862138"/>
                <a:gd name="connsiteY21" fmla="*/ 213792 h 500063"/>
                <a:gd name="connsiteX22" fmla="*/ 1138238 w 1862138"/>
                <a:gd name="connsiteY22" fmla="*/ 327882 h 500063"/>
                <a:gd name="connsiteX23" fmla="*/ 1097758 w 1862138"/>
                <a:gd name="connsiteY23" fmla="*/ 318254 h 500063"/>
                <a:gd name="connsiteX24" fmla="*/ 1069853 w 1862138"/>
                <a:gd name="connsiteY24" fmla="*/ 200921 h 500063"/>
                <a:gd name="connsiteX25" fmla="*/ 1085396 w 1862138"/>
                <a:gd name="connsiteY25" fmla="*/ 203846 h 500063"/>
                <a:gd name="connsiteX26" fmla="*/ 1085396 w 1862138"/>
                <a:gd name="connsiteY26" fmla="*/ 315314 h 500063"/>
                <a:gd name="connsiteX27" fmla="*/ 1069853 w 1862138"/>
                <a:gd name="connsiteY27" fmla="*/ 311617 h 500063"/>
                <a:gd name="connsiteX28" fmla="*/ 1041948 w 1862138"/>
                <a:gd name="connsiteY28" fmla="*/ 195668 h 500063"/>
                <a:gd name="connsiteX29" fmla="*/ 1057491 w 1862138"/>
                <a:gd name="connsiteY29" fmla="*/ 198594 h 500063"/>
                <a:gd name="connsiteX30" fmla="*/ 1057491 w 1862138"/>
                <a:gd name="connsiteY30" fmla="*/ 308676 h 500063"/>
                <a:gd name="connsiteX31" fmla="*/ 1041948 w 1862138"/>
                <a:gd name="connsiteY31" fmla="*/ 304979 h 500063"/>
                <a:gd name="connsiteX32" fmla="*/ 1014043 w 1862138"/>
                <a:gd name="connsiteY32" fmla="*/ 190416 h 500063"/>
                <a:gd name="connsiteX33" fmla="*/ 1029587 w 1862138"/>
                <a:gd name="connsiteY33" fmla="*/ 193342 h 500063"/>
                <a:gd name="connsiteX34" fmla="*/ 1029587 w 1862138"/>
                <a:gd name="connsiteY34" fmla="*/ 302039 h 500063"/>
                <a:gd name="connsiteX35" fmla="*/ 1014043 w 1862138"/>
                <a:gd name="connsiteY35" fmla="*/ 298342 h 500063"/>
                <a:gd name="connsiteX36" fmla="*/ 986138 w 1862138"/>
                <a:gd name="connsiteY36" fmla="*/ 185164 h 500063"/>
                <a:gd name="connsiteX37" fmla="*/ 1001682 w 1862138"/>
                <a:gd name="connsiteY37" fmla="*/ 188089 h 500063"/>
                <a:gd name="connsiteX38" fmla="*/ 1001682 w 1862138"/>
                <a:gd name="connsiteY38" fmla="*/ 295402 h 500063"/>
                <a:gd name="connsiteX39" fmla="*/ 986138 w 1862138"/>
                <a:gd name="connsiteY39" fmla="*/ 291705 h 500063"/>
                <a:gd name="connsiteX40" fmla="*/ 958233 w 1862138"/>
                <a:gd name="connsiteY40" fmla="*/ 179911 h 500063"/>
                <a:gd name="connsiteX41" fmla="*/ 973777 w 1862138"/>
                <a:gd name="connsiteY41" fmla="*/ 182837 h 500063"/>
                <a:gd name="connsiteX42" fmla="*/ 973777 w 1862138"/>
                <a:gd name="connsiteY42" fmla="*/ 288765 h 500063"/>
                <a:gd name="connsiteX43" fmla="*/ 958233 w 1862138"/>
                <a:gd name="connsiteY43" fmla="*/ 285068 h 500063"/>
                <a:gd name="connsiteX44" fmla="*/ 930329 w 1862138"/>
                <a:gd name="connsiteY44" fmla="*/ 174659 h 500063"/>
                <a:gd name="connsiteX45" fmla="*/ 945872 w 1862138"/>
                <a:gd name="connsiteY45" fmla="*/ 177585 h 500063"/>
                <a:gd name="connsiteX46" fmla="*/ 945872 w 1862138"/>
                <a:gd name="connsiteY46" fmla="*/ 282127 h 500063"/>
                <a:gd name="connsiteX47" fmla="*/ 930329 w 1862138"/>
                <a:gd name="connsiteY47" fmla="*/ 278430 h 500063"/>
                <a:gd name="connsiteX48" fmla="*/ 902424 w 1862138"/>
                <a:gd name="connsiteY48" fmla="*/ 169407 h 500063"/>
                <a:gd name="connsiteX49" fmla="*/ 917967 w 1862138"/>
                <a:gd name="connsiteY49" fmla="*/ 172332 h 500063"/>
                <a:gd name="connsiteX50" fmla="*/ 917967 w 1862138"/>
                <a:gd name="connsiteY50" fmla="*/ 275490 h 500063"/>
                <a:gd name="connsiteX51" fmla="*/ 902424 w 1862138"/>
                <a:gd name="connsiteY51" fmla="*/ 271793 h 500063"/>
                <a:gd name="connsiteX52" fmla="*/ 874519 w 1862138"/>
                <a:gd name="connsiteY52" fmla="*/ 164154 h 500063"/>
                <a:gd name="connsiteX53" fmla="*/ 890062 w 1862138"/>
                <a:gd name="connsiteY53" fmla="*/ 167080 h 500063"/>
                <a:gd name="connsiteX54" fmla="*/ 890062 w 1862138"/>
                <a:gd name="connsiteY54" fmla="*/ 268853 h 500063"/>
                <a:gd name="connsiteX55" fmla="*/ 874519 w 1862138"/>
                <a:gd name="connsiteY55" fmla="*/ 265156 h 500063"/>
                <a:gd name="connsiteX56" fmla="*/ 846614 w 1862138"/>
                <a:gd name="connsiteY56" fmla="*/ 158902 h 500063"/>
                <a:gd name="connsiteX57" fmla="*/ 862157 w 1862138"/>
                <a:gd name="connsiteY57" fmla="*/ 161828 h 500063"/>
                <a:gd name="connsiteX58" fmla="*/ 862157 w 1862138"/>
                <a:gd name="connsiteY58" fmla="*/ 262216 h 500063"/>
                <a:gd name="connsiteX59" fmla="*/ 846614 w 1862138"/>
                <a:gd name="connsiteY59" fmla="*/ 258519 h 500063"/>
                <a:gd name="connsiteX60" fmla="*/ 818709 w 1862138"/>
                <a:gd name="connsiteY60" fmla="*/ 153650 h 500063"/>
                <a:gd name="connsiteX61" fmla="*/ 834252 w 1862138"/>
                <a:gd name="connsiteY61" fmla="*/ 156575 h 500063"/>
                <a:gd name="connsiteX62" fmla="*/ 834252 w 1862138"/>
                <a:gd name="connsiteY62" fmla="*/ 255579 h 500063"/>
                <a:gd name="connsiteX63" fmla="*/ 818709 w 1862138"/>
                <a:gd name="connsiteY63" fmla="*/ 251882 h 500063"/>
                <a:gd name="connsiteX64" fmla="*/ 790804 w 1862138"/>
                <a:gd name="connsiteY64" fmla="*/ 148398 h 500063"/>
                <a:gd name="connsiteX65" fmla="*/ 806347 w 1862138"/>
                <a:gd name="connsiteY65" fmla="*/ 151323 h 500063"/>
                <a:gd name="connsiteX66" fmla="*/ 806347 w 1862138"/>
                <a:gd name="connsiteY66" fmla="*/ 248941 h 500063"/>
                <a:gd name="connsiteX67" fmla="*/ 790804 w 1862138"/>
                <a:gd name="connsiteY67" fmla="*/ 245244 h 500063"/>
                <a:gd name="connsiteX68" fmla="*/ 762899 w 1862138"/>
                <a:gd name="connsiteY68" fmla="*/ 143145 h 500063"/>
                <a:gd name="connsiteX69" fmla="*/ 778442 w 1862138"/>
                <a:gd name="connsiteY69" fmla="*/ 146071 h 500063"/>
                <a:gd name="connsiteX70" fmla="*/ 778442 w 1862138"/>
                <a:gd name="connsiteY70" fmla="*/ 242304 h 500063"/>
                <a:gd name="connsiteX71" fmla="*/ 762899 w 1862138"/>
                <a:gd name="connsiteY71" fmla="*/ 238607 h 500063"/>
                <a:gd name="connsiteX72" fmla="*/ 734994 w 1862138"/>
                <a:gd name="connsiteY72" fmla="*/ 137893 h 500063"/>
                <a:gd name="connsiteX73" fmla="*/ 750537 w 1862138"/>
                <a:gd name="connsiteY73" fmla="*/ 140818 h 500063"/>
                <a:gd name="connsiteX74" fmla="*/ 750537 w 1862138"/>
                <a:gd name="connsiteY74" fmla="*/ 235667 h 500063"/>
                <a:gd name="connsiteX75" fmla="*/ 734994 w 1862138"/>
                <a:gd name="connsiteY75" fmla="*/ 231970 h 500063"/>
                <a:gd name="connsiteX76" fmla="*/ 707089 w 1862138"/>
                <a:gd name="connsiteY76" fmla="*/ 132641 h 500063"/>
                <a:gd name="connsiteX77" fmla="*/ 722632 w 1862138"/>
                <a:gd name="connsiteY77" fmla="*/ 135566 h 500063"/>
                <a:gd name="connsiteX78" fmla="*/ 722632 w 1862138"/>
                <a:gd name="connsiteY78" fmla="*/ 229030 h 500063"/>
                <a:gd name="connsiteX79" fmla="*/ 707089 w 1862138"/>
                <a:gd name="connsiteY79" fmla="*/ 225333 h 500063"/>
                <a:gd name="connsiteX80" fmla="*/ 679184 w 1862138"/>
                <a:gd name="connsiteY80" fmla="*/ 127388 h 500063"/>
                <a:gd name="connsiteX81" fmla="*/ 694727 w 1862138"/>
                <a:gd name="connsiteY81" fmla="*/ 130314 h 500063"/>
                <a:gd name="connsiteX82" fmla="*/ 694727 w 1862138"/>
                <a:gd name="connsiteY82" fmla="*/ 222392 h 500063"/>
                <a:gd name="connsiteX83" fmla="*/ 679184 w 1862138"/>
                <a:gd name="connsiteY83" fmla="*/ 218695 h 500063"/>
                <a:gd name="connsiteX84" fmla="*/ 651279 w 1862138"/>
                <a:gd name="connsiteY84" fmla="*/ 122136 h 500063"/>
                <a:gd name="connsiteX85" fmla="*/ 666823 w 1862138"/>
                <a:gd name="connsiteY85" fmla="*/ 125062 h 500063"/>
                <a:gd name="connsiteX86" fmla="*/ 666823 w 1862138"/>
                <a:gd name="connsiteY86" fmla="*/ 215755 h 500063"/>
                <a:gd name="connsiteX87" fmla="*/ 651279 w 1862138"/>
                <a:gd name="connsiteY87" fmla="*/ 212058 h 500063"/>
                <a:gd name="connsiteX88" fmla="*/ 623374 w 1862138"/>
                <a:gd name="connsiteY88" fmla="*/ 116884 h 500063"/>
                <a:gd name="connsiteX89" fmla="*/ 638918 w 1862138"/>
                <a:gd name="connsiteY89" fmla="*/ 119809 h 500063"/>
                <a:gd name="connsiteX90" fmla="*/ 638918 w 1862138"/>
                <a:gd name="connsiteY90" fmla="*/ 209118 h 500063"/>
                <a:gd name="connsiteX91" fmla="*/ 623374 w 1862138"/>
                <a:gd name="connsiteY91" fmla="*/ 205421 h 500063"/>
                <a:gd name="connsiteX92" fmla="*/ 595469 w 1862138"/>
                <a:gd name="connsiteY92" fmla="*/ 111631 h 500063"/>
                <a:gd name="connsiteX93" fmla="*/ 611013 w 1862138"/>
                <a:gd name="connsiteY93" fmla="*/ 114557 h 500063"/>
                <a:gd name="connsiteX94" fmla="*/ 611013 w 1862138"/>
                <a:gd name="connsiteY94" fmla="*/ 202481 h 500063"/>
                <a:gd name="connsiteX95" fmla="*/ 595469 w 1862138"/>
                <a:gd name="connsiteY95" fmla="*/ 198784 h 500063"/>
                <a:gd name="connsiteX96" fmla="*/ 567565 w 1862138"/>
                <a:gd name="connsiteY96" fmla="*/ 106379 h 500063"/>
                <a:gd name="connsiteX97" fmla="*/ 583108 w 1862138"/>
                <a:gd name="connsiteY97" fmla="*/ 109305 h 500063"/>
                <a:gd name="connsiteX98" fmla="*/ 583108 w 1862138"/>
                <a:gd name="connsiteY98" fmla="*/ 195843 h 500063"/>
                <a:gd name="connsiteX99" fmla="*/ 567565 w 1862138"/>
                <a:gd name="connsiteY99" fmla="*/ 192146 h 500063"/>
                <a:gd name="connsiteX100" fmla="*/ 539660 w 1862138"/>
                <a:gd name="connsiteY100" fmla="*/ 101127 h 500063"/>
                <a:gd name="connsiteX101" fmla="*/ 555203 w 1862138"/>
                <a:gd name="connsiteY101" fmla="*/ 104052 h 500063"/>
                <a:gd name="connsiteX102" fmla="*/ 555203 w 1862138"/>
                <a:gd name="connsiteY102" fmla="*/ 189206 h 500063"/>
                <a:gd name="connsiteX103" fmla="*/ 539660 w 1862138"/>
                <a:gd name="connsiteY103" fmla="*/ 185509 h 500063"/>
                <a:gd name="connsiteX104" fmla="*/ 511755 w 1862138"/>
                <a:gd name="connsiteY104" fmla="*/ 95874 h 500063"/>
                <a:gd name="connsiteX105" fmla="*/ 527298 w 1862138"/>
                <a:gd name="connsiteY105" fmla="*/ 98800 h 500063"/>
                <a:gd name="connsiteX106" fmla="*/ 527298 w 1862138"/>
                <a:gd name="connsiteY106" fmla="*/ 182569 h 500063"/>
                <a:gd name="connsiteX107" fmla="*/ 511755 w 1862138"/>
                <a:gd name="connsiteY107" fmla="*/ 178872 h 500063"/>
                <a:gd name="connsiteX108" fmla="*/ 483850 w 1862138"/>
                <a:gd name="connsiteY108" fmla="*/ 90622 h 500063"/>
                <a:gd name="connsiteX109" fmla="*/ 499393 w 1862138"/>
                <a:gd name="connsiteY109" fmla="*/ 93548 h 500063"/>
                <a:gd name="connsiteX110" fmla="*/ 499393 w 1862138"/>
                <a:gd name="connsiteY110" fmla="*/ 175932 h 500063"/>
                <a:gd name="connsiteX111" fmla="*/ 483850 w 1862138"/>
                <a:gd name="connsiteY111" fmla="*/ 172235 h 500063"/>
                <a:gd name="connsiteX112" fmla="*/ 445294 w 1862138"/>
                <a:gd name="connsiteY112" fmla="*/ 83365 h 500063"/>
                <a:gd name="connsiteX113" fmla="*/ 471488 w 1862138"/>
                <a:gd name="connsiteY113" fmla="*/ 88295 h 500063"/>
                <a:gd name="connsiteX114" fmla="*/ 471488 w 1862138"/>
                <a:gd name="connsiteY114" fmla="*/ 169294 h 500063"/>
                <a:gd name="connsiteX115" fmla="*/ 445294 w 1862138"/>
                <a:gd name="connsiteY115" fmla="*/ 163064 h 500063"/>
                <a:gd name="connsiteX116" fmla="*/ 297657 w 1862138"/>
                <a:gd name="connsiteY116" fmla="*/ 55577 h 500063"/>
                <a:gd name="connsiteX117" fmla="*/ 323850 w 1862138"/>
                <a:gd name="connsiteY117" fmla="*/ 60507 h 500063"/>
                <a:gd name="connsiteX118" fmla="*/ 323850 w 1862138"/>
                <a:gd name="connsiteY118" fmla="*/ 134178 h 500063"/>
                <a:gd name="connsiteX119" fmla="*/ 297657 w 1862138"/>
                <a:gd name="connsiteY119" fmla="*/ 127948 h 500063"/>
                <a:gd name="connsiteX120" fmla="*/ 260813 w 1862138"/>
                <a:gd name="connsiteY120" fmla="*/ 48642 h 500063"/>
                <a:gd name="connsiteX121" fmla="*/ 277638 w 1862138"/>
                <a:gd name="connsiteY121" fmla="*/ 51809 h 500063"/>
                <a:gd name="connsiteX122" fmla="*/ 277638 w 1862138"/>
                <a:gd name="connsiteY122" fmla="*/ 123186 h 500063"/>
                <a:gd name="connsiteX123" fmla="*/ 260813 w 1862138"/>
                <a:gd name="connsiteY123" fmla="*/ 119185 h 500063"/>
                <a:gd name="connsiteX124" fmla="*/ 223965 w 1862138"/>
                <a:gd name="connsiteY124" fmla="*/ 41707 h 500063"/>
                <a:gd name="connsiteX125" fmla="*/ 240793 w 1862138"/>
                <a:gd name="connsiteY125" fmla="*/ 44874 h 500063"/>
                <a:gd name="connsiteX126" fmla="*/ 240793 w 1862138"/>
                <a:gd name="connsiteY126" fmla="*/ 114423 h 500063"/>
                <a:gd name="connsiteX127" fmla="*/ 223965 w 1862138"/>
                <a:gd name="connsiteY127" fmla="*/ 110420 h 500063"/>
                <a:gd name="connsiteX128" fmla="*/ 187117 w 1862138"/>
                <a:gd name="connsiteY128" fmla="*/ 34771 h 500063"/>
                <a:gd name="connsiteX129" fmla="*/ 203946 w 1862138"/>
                <a:gd name="connsiteY129" fmla="*/ 37939 h 500063"/>
                <a:gd name="connsiteX130" fmla="*/ 203946 w 1862138"/>
                <a:gd name="connsiteY130" fmla="*/ 105659 h 500063"/>
                <a:gd name="connsiteX131" fmla="*/ 187117 w 1862138"/>
                <a:gd name="connsiteY131" fmla="*/ 101656 h 500063"/>
                <a:gd name="connsiteX132" fmla="*/ 150270 w 1862138"/>
                <a:gd name="connsiteY132" fmla="*/ 27836 h 500063"/>
                <a:gd name="connsiteX133" fmla="*/ 167098 w 1862138"/>
                <a:gd name="connsiteY133" fmla="*/ 31003 h 500063"/>
                <a:gd name="connsiteX134" fmla="*/ 167098 w 1862138"/>
                <a:gd name="connsiteY134" fmla="*/ 96894 h 500063"/>
                <a:gd name="connsiteX135" fmla="*/ 150270 w 1862138"/>
                <a:gd name="connsiteY135" fmla="*/ 92892 h 500063"/>
                <a:gd name="connsiteX136" fmla="*/ 113422 w 1862138"/>
                <a:gd name="connsiteY136" fmla="*/ 20900 h 500063"/>
                <a:gd name="connsiteX137" fmla="*/ 130250 w 1862138"/>
                <a:gd name="connsiteY137" fmla="*/ 24068 h 500063"/>
                <a:gd name="connsiteX138" fmla="*/ 130250 w 1862138"/>
                <a:gd name="connsiteY138" fmla="*/ 88130 h 500063"/>
                <a:gd name="connsiteX139" fmla="*/ 113422 w 1862138"/>
                <a:gd name="connsiteY139" fmla="*/ 84128 h 500063"/>
                <a:gd name="connsiteX140" fmla="*/ 76574 w 1862138"/>
                <a:gd name="connsiteY140" fmla="*/ 13965 h 500063"/>
                <a:gd name="connsiteX141" fmla="*/ 93402 w 1862138"/>
                <a:gd name="connsiteY141" fmla="*/ 17132 h 500063"/>
                <a:gd name="connsiteX142" fmla="*/ 93402 w 1862138"/>
                <a:gd name="connsiteY142" fmla="*/ 79366 h 500063"/>
                <a:gd name="connsiteX143" fmla="*/ 76574 w 1862138"/>
                <a:gd name="connsiteY143" fmla="*/ 75363 h 500063"/>
                <a:gd name="connsiteX144" fmla="*/ 39727 w 1862138"/>
                <a:gd name="connsiteY144" fmla="*/ 7029 h 500063"/>
                <a:gd name="connsiteX145" fmla="*/ 56555 w 1862138"/>
                <a:gd name="connsiteY145" fmla="*/ 10197 h 500063"/>
                <a:gd name="connsiteX146" fmla="*/ 56555 w 1862138"/>
                <a:gd name="connsiteY146" fmla="*/ 70602 h 500063"/>
                <a:gd name="connsiteX147" fmla="*/ 39727 w 1862138"/>
                <a:gd name="connsiteY147" fmla="*/ 66599 h 500063"/>
                <a:gd name="connsiteX148" fmla="*/ 2382 w 1862138"/>
                <a:gd name="connsiteY148" fmla="*/ 0 h 500063"/>
                <a:gd name="connsiteX149" fmla="*/ 19707 w 1862138"/>
                <a:gd name="connsiteY149" fmla="*/ 3261 h 500063"/>
                <a:gd name="connsiteX150" fmla="*/ 19707 w 1862138"/>
                <a:gd name="connsiteY150" fmla="*/ 61837 h 500063"/>
                <a:gd name="connsiteX151" fmla="*/ 0 w 1862138"/>
                <a:gd name="connsiteY151" fmla="*/ 57150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862138" h="500063">
                  <a:moveTo>
                    <a:pt x="1819895" y="342093"/>
                  </a:moveTo>
                  <a:lnTo>
                    <a:pt x="1862138" y="350044"/>
                  </a:lnTo>
                  <a:lnTo>
                    <a:pt x="1862138" y="500063"/>
                  </a:lnTo>
                  <a:lnTo>
                    <a:pt x="1819895" y="490016"/>
                  </a:lnTo>
                  <a:close/>
                  <a:moveTo>
                    <a:pt x="1744080" y="327823"/>
                  </a:moveTo>
                  <a:lnTo>
                    <a:pt x="1789501" y="336372"/>
                  </a:lnTo>
                  <a:lnTo>
                    <a:pt x="1789501" y="482786"/>
                  </a:lnTo>
                  <a:lnTo>
                    <a:pt x="1744080" y="471983"/>
                  </a:lnTo>
                  <a:close/>
                  <a:moveTo>
                    <a:pt x="1668265" y="313553"/>
                  </a:moveTo>
                  <a:lnTo>
                    <a:pt x="1713686" y="322102"/>
                  </a:lnTo>
                  <a:lnTo>
                    <a:pt x="1713686" y="464754"/>
                  </a:lnTo>
                  <a:lnTo>
                    <a:pt x="1668265" y="453950"/>
                  </a:lnTo>
                  <a:close/>
                  <a:moveTo>
                    <a:pt x="1592450" y="299283"/>
                  </a:moveTo>
                  <a:lnTo>
                    <a:pt x="1637871" y="307833"/>
                  </a:lnTo>
                  <a:lnTo>
                    <a:pt x="1637871" y="446721"/>
                  </a:lnTo>
                  <a:lnTo>
                    <a:pt x="1592450" y="435917"/>
                  </a:lnTo>
                  <a:close/>
                  <a:moveTo>
                    <a:pt x="1516635" y="285013"/>
                  </a:moveTo>
                  <a:lnTo>
                    <a:pt x="1562056" y="293563"/>
                  </a:lnTo>
                  <a:lnTo>
                    <a:pt x="1562056" y="428688"/>
                  </a:lnTo>
                  <a:lnTo>
                    <a:pt x="1516635" y="417885"/>
                  </a:lnTo>
                  <a:close/>
                  <a:moveTo>
                    <a:pt x="1097758" y="206173"/>
                  </a:moveTo>
                  <a:lnTo>
                    <a:pt x="1138238" y="213792"/>
                  </a:lnTo>
                  <a:lnTo>
                    <a:pt x="1138238" y="327882"/>
                  </a:lnTo>
                  <a:lnTo>
                    <a:pt x="1097758" y="318254"/>
                  </a:lnTo>
                  <a:close/>
                  <a:moveTo>
                    <a:pt x="1069853" y="200921"/>
                  </a:moveTo>
                  <a:lnTo>
                    <a:pt x="1085396" y="203846"/>
                  </a:lnTo>
                  <a:lnTo>
                    <a:pt x="1085396" y="315314"/>
                  </a:lnTo>
                  <a:lnTo>
                    <a:pt x="1069853" y="311617"/>
                  </a:lnTo>
                  <a:close/>
                  <a:moveTo>
                    <a:pt x="1041948" y="195668"/>
                  </a:moveTo>
                  <a:lnTo>
                    <a:pt x="1057491" y="198594"/>
                  </a:lnTo>
                  <a:lnTo>
                    <a:pt x="1057491" y="308676"/>
                  </a:lnTo>
                  <a:lnTo>
                    <a:pt x="1041948" y="304979"/>
                  </a:lnTo>
                  <a:close/>
                  <a:moveTo>
                    <a:pt x="1014043" y="190416"/>
                  </a:moveTo>
                  <a:lnTo>
                    <a:pt x="1029587" y="193342"/>
                  </a:lnTo>
                  <a:lnTo>
                    <a:pt x="1029587" y="302039"/>
                  </a:lnTo>
                  <a:lnTo>
                    <a:pt x="1014043" y="298342"/>
                  </a:lnTo>
                  <a:close/>
                  <a:moveTo>
                    <a:pt x="986138" y="185164"/>
                  </a:moveTo>
                  <a:lnTo>
                    <a:pt x="1001682" y="188089"/>
                  </a:lnTo>
                  <a:lnTo>
                    <a:pt x="1001682" y="295402"/>
                  </a:lnTo>
                  <a:lnTo>
                    <a:pt x="986138" y="291705"/>
                  </a:lnTo>
                  <a:close/>
                  <a:moveTo>
                    <a:pt x="958233" y="179911"/>
                  </a:moveTo>
                  <a:lnTo>
                    <a:pt x="973777" y="182837"/>
                  </a:lnTo>
                  <a:lnTo>
                    <a:pt x="973777" y="288765"/>
                  </a:lnTo>
                  <a:lnTo>
                    <a:pt x="958233" y="285068"/>
                  </a:lnTo>
                  <a:close/>
                  <a:moveTo>
                    <a:pt x="930329" y="174659"/>
                  </a:moveTo>
                  <a:lnTo>
                    <a:pt x="945872" y="177585"/>
                  </a:lnTo>
                  <a:lnTo>
                    <a:pt x="945872" y="282127"/>
                  </a:lnTo>
                  <a:lnTo>
                    <a:pt x="930329" y="278430"/>
                  </a:lnTo>
                  <a:close/>
                  <a:moveTo>
                    <a:pt x="902424" y="169407"/>
                  </a:moveTo>
                  <a:lnTo>
                    <a:pt x="917967" y="172332"/>
                  </a:lnTo>
                  <a:lnTo>
                    <a:pt x="917967" y="275490"/>
                  </a:lnTo>
                  <a:lnTo>
                    <a:pt x="902424" y="271793"/>
                  </a:lnTo>
                  <a:close/>
                  <a:moveTo>
                    <a:pt x="874519" y="164154"/>
                  </a:moveTo>
                  <a:lnTo>
                    <a:pt x="890062" y="167080"/>
                  </a:lnTo>
                  <a:lnTo>
                    <a:pt x="890062" y="268853"/>
                  </a:lnTo>
                  <a:lnTo>
                    <a:pt x="874519" y="265156"/>
                  </a:lnTo>
                  <a:close/>
                  <a:moveTo>
                    <a:pt x="846614" y="158902"/>
                  </a:moveTo>
                  <a:lnTo>
                    <a:pt x="862157" y="161828"/>
                  </a:lnTo>
                  <a:lnTo>
                    <a:pt x="862157" y="262216"/>
                  </a:lnTo>
                  <a:lnTo>
                    <a:pt x="846614" y="258519"/>
                  </a:lnTo>
                  <a:close/>
                  <a:moveTo>
                    <a:pt x="818709" y="153650"/>
                  </a:moveTo>
                  <a:lnTo>
                    <a:pt x="834252" y="156575"/>
                  </a:lnTo>
                  <a:lnTo>
                    <a:pt x="834252" y="255579"/>
                  </a:lnTo>
                  <a:lnTo>
                    <a:pt x="818709" y="251882"/>
                  </a:lnTo>
                  <a:close/>
                  <a:moveTo>
                    <a:pt x="790804" y="148398"/>
                  </a:moveTo>
                  <a:lnTo>
                    <a:pt x="806347" y="151323"/>
                  </a:lnTo>
                  <a:lnTo>
                    <a:pt x="806347" y="248941"/>
                  </a:lnTo>
                  <a:lnTo>
                    <a:pt x="790804" y="245244"/>
                  </a:lnTo>
                  <a:close/>
                  <a:moveTo>
                    <a:pt x="762899" y="143145"/>
                  </a:moveTo>
                  <a:lnTo>
                    <a:pt x="778442" y="146071"/>
                  </a:lnTo>
                  <a:lnTo>
                    <a:pt x="778442" y="242304"/>
                  </a:lnTo>
                  <a:lnTo>
                    <a:pt x="762899" y="238607"/>
                  </a:lnTo>
                  <a:close/>
                  <a:moveTo>
                    <a:pt x="734994" y="137893"/>
                  </a:moveTo>
                  <a:lnTo>
                    <a:pt x="750537" y="140818"/>
                  </a:lnTo>
                  <a:lnTo>
                    <a:pt x="750537" y="235667"/>
                  </a:lnTo>
                  <a:lnTo>
                    <a:pt x="734994" y="231970"/>
                  </a:lnTo>
                  <a:close/>
                  <a:moveTo>
                    <a:pt x="707089" y="132641"/>
                  </a:moveTo>
                  <a:lnTo>
                    <a:pt x="722632" y="135566"/>
                  </a:lnTo>
                  <a:lnTo>
                    <a:pt x="722632" y="229030"/>
                  </a:lnTo>
                  <a:lnTo>
                    <a:pt x="707089" y="225333"/>
                  </a:lnTo>
                  <a:close/>
                  <a:moveTo>
                    <a:pt x="679184" y="127388"/>
                  </a:moveTo>
                  <a:lnTo>
                    <a:pt x="694727" y="130314"/>
                  </a:lnTo>
                  <a:lnTo>
                    <a:pt x="694727" y="222392"/>
                  </a:lnTo>
                  <a:lnTo>
                    <a:pt x="679184" y="218695"/>
                  </a:lnTo>
                  <a:close/>
                  <a:moveTo>
                    <a:pt x="651279" y="122136"/>
                  </a:moveTo>
                  <a:lnTo>
                    <a:pt x="666823" y="125062"/>
                  </a:lnTo>
                  <a:lnTo>
                    <a:pt x="666823" y="215755"/>
                  </a:lnTo>
                  <a:lnTo>
                    <a:pt x="651279" y="212058"/>
                  </a:lnTo>
                  <a:close/>
                  <a:moveTo>
                    <a:pt x="623374" y="116884"/>
                  </a:moveTo>
                  <a:lnTo>
                    <a:pt x="638918" y="119809"/>
                  </a:lnTo>
                  <a:lnTo>
                    <a:pt x="638918" y="209118"/>
                  </a:lnTo>
                  <a:lnTo>
                    <a:pt x="623374" y="205421"/>
                  </a:lnTo>
                  <a:close/>
                  <a:moveTo>
                    <a:pt x="595469" y="111631"/>
                  </a:moveTo>
                  <a:lnTo>
                    <a:pt x="611013" y="114557"/>
                  </a:lnTo>
                  <a:lnTo>
                    <a:pt x="611013" y="202481"/>
                  </a:lnTo>
                  <a:lnTo>
                    <a:pt x="595469" y="198784"/>
                  </a:lnTo>
                  <a:close/>
                  <a:moveTo>
                    <a:pt x="567565" y="106379"/>
                  </a:moveTo>
                  <a:lnTo>
                    <a:pt x="583108" y="109305"/>
                  </a:lnTo>
                  <a:lnTo>
                    <a:pt x="583108" y="195843"/>
                  </a:lnTo>
                  <a:lnTo>
                    <a:pt x="567565" y="192146"/>
                  </a:lnTo>
                  <a:close/>
                  <a:moveTo>
                    <a:pt x="539660" y="101127"/>
                  </a:moveTo>
                  <a:lnTo>
                    <a:pt x="555203" y="104052"/>
                  </a:lnTo>
                  <a:lnTo>
                    <a:pt x="555203" y="189206"/>
                  </a:lnTo>
                  <a:lnTo>
                    <a:pt x="539660" y="185509"/>
                  </a:lnTo>
                  <a:close/>
                  <a:moveTo>
                    <a:pt x="511755" y="95874"/>
                  </a:moveTo>
                  <a:lnTo>
                    <a:pt x="527298" y="98800"/>
                  </a:lnTo>
                  <a:lnTo>
                    <a:pt x="527298" y="182569"/>
                  </a:lnTo>
                  <a:lnTo>
                    <a:pt x="511755" y="178872"/>
                  </a:lnTo>
                  <a:close/>
                  <a:moveTo>
                    <a:pt x="483850" y="90622"/>
                  </a:moveTo>
                  <a:lnTo>
                    <a:pt x="499393" y="93548"/>
                  </a:lnTo>
                  <a:lnTo>
                    <a:pt x="499393" y="175932"/>
                  </a:lnTo>
                  <a:lnTo>
                    <a:pt x="483850" y="172235"/>
                  </a:lnTo>
                  <a:close/>
                  <a:moveTo>
                    <a:pt x="445294" y="83365"/>
                  </a:moveTo>
                  <a:lnTo>
                    <a:pt x="471488" y="88295"/>
                  </a:lnTo>
                  <a:lnTo>
                    <a:pt x="471488" y="169294"/>
                  </a:lnTo>
                  <a:lnTo>
                    <a:pt x="445294" y="163064"/>
                  </a:lnTo>
                  <a:close/>
                  <a:moveTo>
                    <a:pt x="297657" y="55577"/>
                  </a:moveTo>
                  <a:lnTo>
                    <a:pt x="323850" y="60507"/>
                  </a:lnTo>
                  <a:lnTo>
                    <a:pt x="323850" y="134178"/>
                  </a:lnTo>
                  <a:lnTo>
                    <a:pt x="297657" y="127948"/>
                  </a:lnTo>
                  <a:close/>
                  <a:moveTo>
                    <a:pt x="260813" y="48642"/>
                  </a:moveTo>
                  <a:lnTo>
                    <a:pt x="277638" y="51809"/>
                  </a:lnTo>
                  <a:lnTo>
                    <a:pt x="277638" y="123186"/>
                  </a:lnTo>
                  <a:lnTo>
                    <a:pt x="260813" y="119185"/>
                  </a:lnTo>
                  <a:close/>
                  <a:moveTo>
                    <a:pt x="223965" y="41707"/>
                  </a:moveTo>
                  <a:lnTo>
                    <a:pt x="240793" y="44874"/>
                  </a:lnTo>
                  <a:lnTo>
                    <a:pt x="240793" y="114423"/>
                  </a:lnTo>
                  <a:lnTo>
                    <a:pt x="223965" y="110420"/>
                  </a:lnTo>
                  <a:close/>
                  <a:moveTo>
                    <a:pt x="187117" y="34771"/>
                  </a:moveTo>
                  <a:lnTo>
                    <a:pt x="203946" y="37939"/>
                  </a:lnTo>
                  <a:lnTo>
                    <a:pt x="203946" y="105659"/>
                  </a:lnTo>
                  <a:lnTo>
                    <a:pt x="187117" y="101656"/>
                  </a:lnTo>
                  <a:close/>
                  <a:moveTo>
                    <a:pt x="150270" y="27836"/>
                  </a:moveTo>
                  <a:lnTo>
                    <a:pt x="167098" y="31003"/>
                  </a:lnTo>
                  <a:lnTo>
                    <a:pt x="167098" y="96894"/>
                  </a:lnTo>
                  <a:lnTo>
                    <a:pt x="150270" y="92892"/>
                  </a:lnTo>
                  <a:close/>
                  <a:moveTo>
                    <a:pt x="113422" y="20900"/>
                  </a:moveTo>
                  <a:lnTo>
                    <a:pt x="130250" y="24068"/>
                  </a:lnTo>
                  <a:lnTo>
                    <a:pt x="130250" y="88130"/>
                  </a:lnTo>
                  <a:lnTo>
                    <a:pt x="113422" y="84128"/>
                  </a:lnTo>
                  <a:close/>
                  <a:moveTo>
                    <a:pt x="76574" y="13965"/>
                  </a:moveTo>
                  <a:lnTo>
                    <a:pt x="93402" y="17132"/>
                  </a:lnTo>
                  <a:lnTo>
                    <a:pt x="93402" y="79366"/>
                  </a:lnTo>
                  <a:lnTo>
                    <a:pt x="76574" y="75363"/>
                  </a:lnTo>
                  <a:close/>
                  <a:moveTo>
                    <a:pt x="39727" y="7029"/>
                  </a:moveTo>
                  <a:lnTo>
                    <a:pt x="56555" y="10197"/>
                  </a:lnTo>
                  <a:lnTo>
                    <a:pt x="56555" y="70602"/>
                  </a:lnTo>
                  <a:lnTo>
                    <a:pt x="39727" y="66599"/>
                  </a:lnTo>
                  <a:close/>
                  <a:moveTo>
                    <a:pt x="2382" y="0"/>
                  </a:moveTo>
                  <a:lnTo>
                    <a:pt x="19707" y="3261"/>
                  </a:lnTo>
                  <a:lnTo>
                    <a:pt x="19707" y="61837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3FE63CA-E148-4A21-8BA5-59C10E64129B}"/>
                </a:ext>
              </a:extLst>
            </p:cNvPr>
            <p:cNvSpPr/>
            <p:nvPr/>
          </p:nvSpPr>
          <p:spPr>
            <a:xfrm>
              <a:off x="2150684" y="3733123"/>
              <a:ext cx="20139" cy="566405"/>
            </a:xfrm>
            <a:custGeom>
              <a:avLst/>
              <a:gdLst>
                <a:gd name="connsiteX0" fmla="*/ 0 w 20139"/>
                <a:gd name="connsiteY0" fmla="*/ 0 h 566405"/>
                <a:gd name="connsiteX1" fmla="*/ 20139 w 20139"/>
                <a:gd name="connsiteY1" fmla="*/ 0 h 566405"/>
                <a:gd name="connsiteX2" fmla="*/ 20139 w 20139"/>
                <a:gd name="connsiteY2" fmla="*/ 566405 h 566405"/>
                <a:gd name="connsiteX3" fmla="*/ 0 w 20139"/>
                <a:gd name="connsiteY3" fmla="*/ 559356 h 56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566405">
                  <a:moveTo>
                    <a:pt x="0" y="0"/>
                  </a:moveTo>
                  <a:lnTo>
                    <a:pt x="20139" y="0"/>
                  </a:lnTo>
                  <a:lnTo>
                    <a:pt x="20139" y="566405"/>
                  </a:lnTo>
                  <a:lnTo>
                    <a:pt x="0" y="5593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21E69C8-5A1A-4FDA-8BA9-3653FADCE443}"/>
                </a:ext>
              </a:extLst>
            </p:cNvPr>
            <p:cNvSpPr/>
            <p:nvPr/>
          </p:nvSpPr>
          <p:spPr>
            <a:xfrm>
              <a:off x="1262163" y="3612352"/>
              <a:ext cx="20139" cy="383204"/>
            </a:xfrm>
            <a:custGeom>
              <a:avLst/>
              <a:gdLst>
                <a:gd name="connsiteX0" fmla="*/ 0 w 20139"/>
                <a:gd name="connsiteY0" fmla="*/ 0 h 383204"/>
                <a:gd name="connsiteX1" fmla="*/ 20139 w 20139"/>
                <a:gd name="connsiteY1" fmla="*/ 0 h 383204"/>
                <a:gd name="connsiteX2" fmla="*/ 20139 w 20139"/>
                <a:gd name="connsiteY2" fmla="*/ 383204 h 383204"/>
                <a:gd name="connsiteX3" fmla="*/ 0 w 20139"/>
                <a:gd name="connsiteY3" fmla="*/ 376156 h 38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383204">
                  <a:moveTo>
                    <a:pt x="0" y="0"/>
                  </a:moveTo>
                  <a:lnTo>
                    <a:pt x="20139" y="0"/>
                  </a:lnTo>
                  <a:lnTo>
                    <a:pt x="20139" y="383204"/>
                  </a:lnTo>
                  <a:lnTo>
                    <a:pt x="0" y="3761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91FE660-8F82-41E9-B19E-411824D263AB}"/>
                </a:ext>
              </a:extLst>
            </p:cNvPr>
            <p:cNvSpPr/>
            <p:nvPr/>
          </p:nvSpPr>
          <p:spPr>
            <a:xfrm>
              <a:off x="681487" y="3778370"/>
              <a:ext cx="2863970" cy="914400"/>
            </a:xfrm>
            <a:custGeom>
              <a:avLst/>
              <a:gdLst>
                <a:gd name="connsiteX0" fmla="*/ 2863970 w 2863970"/>
                <a:gd name="connsiteY0" fmla="*/ 914400 h 914400"/>
                <a:gd name="connsiteX1" fmla="*/ 0 w 2863970"/>
                <a:gd name="connsiteY1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63970" h="914400">
                  <a:moveTo>
                    <a:pt x="2863970" y="914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4BAFCF9-577C-421F-AACB-706ADD1ADFBE}"/>
                </a:ext>
              </a:extLst>
            </p:cNvPr>
            <p:cNvSpPr/>
            <p:nvPr/>
          </p:nvSpPr>
          <p:spPr>
            <a:xfrm>
              <a:off x="2871263" y="3878147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4CCB4DE-F404-42EF-A4FE-6AC4B5321B9D}"/>
                </a:ext>
              </a:extLst>
            </p:cNvPr>
            <p:cNvSpPr/>
            <p:nvPr/>
          </p:nvSpPr>
          <p:spPr>
            <a:xfrm>
              <a:off x="2276041" y="3783256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1B8C428-D01E-43D5-BA79-737AED4623F4}"/>
                </a:ext>
              </a:extLst>
            </p:cNvPr>
            <p:cNvSpPr/>
            <p:nvPr/>
          </p:nvSpPr>
          <p:spPr>
            <a:xfrm>
              <a:off x="730426" y="3406267"/>
              <a:ext cx="2852500" cy="351147"/>
            </a:xfrm>
            <a:custGeom>
              <a:avLst/>
              <a:gdLst>
                <a:gd name="connsiteX0" fmla="*/ 21489 w 2852500"/>
                <a:gd name="connsiteY0" fmla="*/ 0 h 399426"/>
                <a:gd name="connsiteX1" fmla="*/ 2611219 w 2852500"/>
                <a:gd name="connsiteY1" fmla="*/ 296113 h 399426"/>
                <a:gd name="connsiteX2" fmla="*/ 2842087 w 2852500"/>
                <a:gd name="connsiteY2" fmla="*/ 341282 h 399426"/>
                <a:gd name="connsiteX3" fmla="*/ 2852500 w 2852500"/>
                <a:gd name="connsiteY3" fmla="*/ 351147 h 399426"/>
                <a:gd name="connsiteX4" fmla="*/ 2711392 w 2852500"/>
                <a:gd name="connsiteY4" fmla="*/ 399426 h 399426"/>
                <a:gd name="connsiteX5" fmla="*/ 2542135 w 2852500"/>
                <a:gd name="connsiteY5" fmla="*/ 366311 h 399426"/>
                <a:gd name="connsiteX6" fmla="*/ 0 w 2852500"/>
                <a:gd name="connsiteY6" fmla="*/ 75640 h 399426"/>
                <a:gd name="connsiteX0" fmla="*/ 21489 w 2852500"/>
                <a:gd name="connsiteY0" fmla="*/ 0 h 366311"/>
                <a:gd name="connsiteX1" fmla="*/ 2611219 w 2852500"/>
                <a:gd name="connsiteY1" fmla="*/ 296113 h 366311"/>
                <a:gd name="connsiteX2" fmla="*/ 2842087 w 2852500"/>
                <a:gd name="connsiteY2" fmla="*/ 341282 h 366311"/>
                <a:gd name="connsiteX3" fmla="*/ 2852500 w 2852500"/>
                <a:gd name="connsiteY3" fmla="*/ 351147 h 366311"/>
                <a:gd name="connsiteX4" fmla="*/ 2616142 w 2852500"/>
                <a:gd name="connsiteY4" fmla="*/ 351801 h 366311"/>
                <a:gd name="connsiteX5" fmla="*/ 2542135 w 2852500"/>
                <a:gd name="connsiteY5" fmla="*/ 366311 h 366311"/>
                <a:gd name="connsiteX6" fmla="*/ 0 w 2852500"/>
                <a:gd name="connsiteY6" fmla="*/ 75640 h 366311"/>
                <a:gd name="connsiteX7" fmla="*/ 21489 w 2852500"/>
                <a:gd name="connsiteY7" fmla="*/ 0 h 366311"/>
                <a:gd name="connsiteX0" fmla="*/ 21489 w 2852500"/>
                <a:gd name="connsiteY0" fmla="*/ 0 h 351801"/>
                <a:gd name="connsiteX1" fmla="*/ 2611219 w 2852500"/>
                <a:gd name="connsiteY1" fmla="*/ 296113 h 351801"/>
                <a:gd name="connsiteX2" fmla="*/ 2842087 w 2852500"/>
                <a:gd name="connsiteY2" fmla="*/ 341282 h 351801"/>
                <a:gd name="connsiteX3" fmla="*/ 2852500 w 2852500"/>
                <a:gd name="connsiteY3" fmla="*/ 351147 h 351801"/>
                <a:gd name="connsiteX4" fmla="*/ 2616142 w 2852500"/>
                <a:gd name="connsiteY4" fmla="*/ 351801 h 351801"/>
                <a:gd name="connsiteX5" fmla="*/ 2242097 w 2852500"/>
                <a:gd name="connsiteY5" fmla="*/ 337736 h 351801"/>
                <a:gd name="connsiteX6" fmla="*/ 0 w 2852500"/>
                <a:gd name="connsiteY6" fmla="*/ 75640 h 351801"/>
                <a:gd name="connsiteX7" fmla="*/ 21489 w 2852500"/>
                <a:gd name="connsiteY7" fmla="*/ 0 h 351801"/>
                <a:gd name="connsiteX0" fmla="*/ 21489 w 2852500"/>
                <a:gd name="connsiteY0" fmla="*/ 0 h 351147"/>
                <a:gd name="connsiteX1" fmla="*/ 2611219 w 2852500"/>
                <a:gd name="connsiteY1" fmla="*/ 296113 h 351147"/>
                <a:gd name="connsiteX2" fmla="*/ 2842087 w 2852500"/>
                <a:gd name="connsiteY2" fmla="*/ 341282 h 351147"/>
                <a:gd name="connsiteX3" fmla="*/ 2852500 w 2852500"/>
                <a:gd name="connsiteY3" fmla="*/ 351147 h 351147"/>
                <a:gd name="connsiteX4" fmla="*/ 2544705 w 2852500"/>
                <a:gd name="connsiteY4" fmla="*/ 342276 h 351147"/>
                <a:gd name="connsiteX5" fmla="*/ 2242097 w 2852500"/>
                <a:gd name="connsiteY5" fmla="*/ 337736 h 351147"/>
                <a:gd name="connsiteX6" fmla="*/ 0 w 2852500"/>
                <a:gd name="connsiteY6" fmla="*/ 75640 h 351147"/>
                <a:gd name="connsiteX7" fmla="*/ 21489 w 2852500"/>
                <a:gd name="connsiteY7" fmla="*/ 0 h 35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2500" h="351147">
                  <a:moveTo>
                    <a:pt x="21489" y="0"/>
                  </a:moveTo>
                  <a:lnTo>
                    <a:pt x="2611219" y="296113"/>
                  </a:lnTo>
                  <a:lnTo>
                    <a:pt x="2842087" y="341282"/>
                  </a:lnTo>
                  <a:lnTo>
                    <a:pt x="2852500" y="351147"/>
                  </a:lnTo>
                  <a:lnTo>
                    <a:pt x="2544705" y="342276"/>
                  </a:lnTo>
                  <a:lnTo>
                    <a:pt x="2242097" y="337736"/>
                  </a:lnTo>
                  <a:lnTo>
                    <a:pt x="0" y="75640"/>
                  </a:lnTo>
                  <a:lnTo>
                    <a:pt x="21489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278E925-D4C1-4773-963F-D2F9AC551E0D}"/>
                </a:ext>
              </a:extLst>
            </p:cNvPr>
            <p:cNvSpPr/>
            <p:nvPr/>
          </p:nvSpPr>
          <p:spPr>
            <a:xfrm>
              <a:off x="663697" y="3705112"/>
              <a:ext cx="2919419" cy="907288"/>
            </a:xfrm>
            <a:custGeom>
              <a:avLst/>
              <a:gdLst>
                <a:gd name="connsiteX0" fmla="*/ 21489 w 2852500"/>
                <a:gd name="connsiteY0" fmla="*/ 0 h 399426"/>
                <a:gd name="connsiteX1" fmla="*/ 2611219 w 2852500"/>
                <a:gd name="connsiteY1" fmla="*/ 296113 h 399426"/>
                <a:gd name="connsiteX2" fmla="*/ 2842087 w 2852500"/>
                <a:gd name="connsiteY2" fmla="*/ 341282 h 399426"/>
                <a:gd name="connsiteX3" fmla="*/ 2852500 w 2852500"/>
                <a:gd name="connsiteY3" fmla="*/ 351147 h 399426"/>
                <a:gd name="connsiteX4" fmla="*/ 2711392 w 2852500"/>
                <a:gd name="connsiteY4" fmla="*/ 399426 h 399426"/>
                <a:gd name="connsiteX5" fmla="*/ 2542135 w 2852500"/>
                <a:gd name="connsiteY5" fmla="*/ 366311 h 399426"/>
                <a:gd name="connsiteX6" fmla="*/ 0 w 2852500"/>
                <a:gd name="connsiteY6" fmla="*/ 75640 h 399426"/>
                <a:gd name="connsiteX0" fmla="*/ 21489 w 2852500"/>
                <a:gd name="connsiteY0" fmla="*/ 0 h 366311"/>
                <a:gd name="connsiteX1" fmla="*/ 2611219 w 2852500"/>
                <a:gd name="connsiteY1" fmla="*/ 296113 h 366311"/>
                <a:gd name="connsiteX2" fmla="*/ 2842087 w 2852500"/>
                <a:gd name="connsiteY2" fmla="*/ 341282 h 366311"/>
                <a:gd name="connsiteX3" fmla="*/ 2852500 w 2852500"/>
                <a:gd name="connsiteY3" fmla="*/ 351147 h 366311"/>
                <a:gd name="connsiteX4" fmla="*/ 2616142 w 2852500"/>
                <a:gd name="connsiteY4" fmla="*/ 351801 h 366311"/>
                <a:gd name="connsiteX5" fmla="*/ 2542135 w 2852500"/>
                <a:gd name="connsiteY5" fmla="*/ 366311 h 366311"/>
                <a:gd name="connsiteX6" fmla="*/ 0 w 2852500"/>
                <a:gd name="connsiteY6" fmla="*/ 75640 h 366311"/>
                <a:gd name="connsiteX7" fmla="*/ 21489 w 2852500"/>
                <a:gd name="connsiteY7" fmla="*/ 0 h 366311"/>
                <a:gd name="connsiteX0" fmla="*/ 21489 w 2852500"/>
                <a:gd name="connsiteY0" fmla="*/ 0 h 351801"/>
                <a:gd name="connsiteX1" fmla="*/ 2611219 w 2852500"/>
                <a:gd name="connsiteY1" fmla="*/ 296113 h 351801"/>
                <a:gd name="connsiteX2" fmla="*/ 2842087 w 2852500"/>
                <a:gd name="connsiteY2" fmla="*/ 341282 h 351801"/>
                <a:gd name="connsiteX3" fmla="*/ 2852500 w 2852500"/>
                <a:gd name="connsiteY3" fmla="*/ 351147 h 351801"/>
                <a:gd name="connsiteX4" fmla="*/ 2616142 w 2852500"/>
                <a:gd name="connsiteY4" fmla="*/ 351801 h 351801"/>
                <a:gd name="connsiteX5" fmla="*/ 2242097 w 2852500"/>
                <a:gd name="connsiteY5" fmla="*/ 337736 h 351801"/>
                <a:gd name="connsiteX6" fmla="*/ 0 w 2852500"/>
                <a:gd name="connsiteY6" fmla="*/ 75640 h 351801"/>
                <a:gd name="connsiteX7" fmla="*/ 21489 w 2852500"/>
                <a:gd name="connsiteY7" fmla="*/ 0 h 351801"/>
                <a:gd name="connsiteX0" fmla="*/ 21489 w 2852500"/>
                <a:gd name="connsiteY0" fmla="*/ 0 h 351147"/>
                <a:gd name="connsiteX1" fmla="*/ 2611219 w 2852500"/>
                <a:gd name="connsiteY1" fmla="*/ 296113 h 351147"/>
                <a:gd name="connsiteX2" fmla="*/ 2842087 w 2852500"/>
                <a:gd name="connsiteY2" fmla="*/ 341282 h 351147"/>
                <a:gd name="connsiteX3" fmla="*/ 2852500 w 2852500"/>
                <a:gd name="connsiteY3" fmla="*/ 351147 h 351147"/>
                <a:gd name="connsiteX4" fmla="*/ 2544705 w 2852500"/>
                <a:gd name="connsiteY4" fmla="*/ 342276 h 351147"/>
                <a:gd name="connsiteX5" fmla="*/ 2242097 w 2852500"/>
                <a:gd name="connsiteY5" fmla="*/ 337736 h 351147"/>
                <a:gd name="connsiteX6" fmla="*/ 0 w 2852500"/>
                <a:gd name="connsiteY6" fmla="*/ 75640 h 351147"/>
                <a:gd name="connsiteX7" fmla="*/ 21489 w 2852500"/>
                <a:gd name="connsiteY7" fmla="*/ 0 h 351147"/>
                <a:gd name="connsiteX0" fmla="*/ 21489 w 2915771"/>
                <a:gd name="connsiteY0" fmla="*/ 0 h 916624"/>
                <a:gd name="connsiteX1" fmla="*/ 2611219 w 2915771"/>
                <a:gd name="connsiteY1" fmla="*/ 296113 h 916624"/>
                <a:gd name="connsiteX2" fmla="*/ 2842087 w 2915771"/>
                <a:gd name="connsiteY2" fmla="*/ 341282 h 916624"/>
                <a:gd name="connsiteX3" fmla="*/ 2852500 w 2915771"/>
                <a:gd name="connsiteY3" fmla="*/ 351147 h 916624"/>
                <a:gd name="connsiteX4" fmla="*/ 2544705 w 2915771"/>
                <a:gd name="connsiteY4" fmla="*/ 342276 h 916624"/>
                <a:gd name="connsiteX5" fmla="*/ 2915771 w 2915771"/>
                <a:gd name="connsiteY5" fmla="*/ 916624 h 916624"/>
                <a:gd name="connsiteX6" fmla="*/ 0 w 2915771"/>
                <a:gd name="connsiteY6" fmla="*/ 75640 h 916624"/>
                <a:gd name="connsiteX7" fmla="*/ 21489 w 2915771"/>
                <a:gd name="connsiteY7" fmla="*/ 0 h 916624"/>
                <a:gd name="connsiteX0" fmla="*/ 21489 w 2915771"/>
                <a:gd name="connsiteY0" fmla="*/ 0 h 916624"/>
                <a:gd name="connsiteX1" fmla="*/ 2611219 w 2915771"/>
                <a:gd name="connsiteY1" fmla="*/ 296113 h 916624"/>
                <a:gd name="connsiteX2" fmla="*/ 2842087 w 2915771"/>
                <a:gd name="connsiteY2" fmla="*/ 341282 h 916624"/>
                <a:gd name="connsiteX3" fmla="*/ 2852500 w 2915771"/>
                <a:gd name="connsiteY3" fmla="*/ 351147 h 916624"/>
                <a:gd name="connsiteX4" fmla="*/ 2605034 w 2915771"/>
                <a:gd name="connsiteY4" fmla="*/ 729758 h 916624"/>
                <a:gd name="connsiteX5" fmla="*/ 2915771 w 2915771"/>
                <a:gd name="connsiteY5" fmla="*/ 916624 h 916624"/>
                <a:gd name="connsiteX6" fmla="*/ 0 w 2915771"/>
                <a:gd name="connsiteY6" fmla="*/ 75640 h 916624"/>
                <a:gd name="connsiteX7" fmla="*/ 21489 w 2915771"/>
                <a:gd name="connsiteY7" fmla="*/ 0 h 916624"/>
                <a:gd name="connsiteX0" fmla="*/ 21489 w 2915771"/>
                <a:gd name="connsiteY0" fmla="*/ 0 h 916624"/>
                <a:gd name="connsiteX1" fmla="*/ 1867160 w 2915771"/>
                <a:gd name="connsiteY1" fmla="*/ 515530 h 916624"/>
                <a:gd name="connsiteX2" fmla="*/ 2842087 w 2915771"/>
                <a:gd name="connsiteY2" fmla="*/ 341282 h 916624"/>
                <a:gd name="connsiteX3" fmla="*/ 2852500 w 2915771"/>
                <a:gd name="connsiteY3" fmla="*/ 351147 h 916624"/>
                <a:gd name="connsiteX4" fmla="*/ 2605034 w 2915771"/>
                <a:gd name="connsiteY4" fmla="*/ 729758 h 916624"/>
                <a:gd name="connsiteX5" fmla="*/ 2915771 w 2915771"/>
                <a:gd name="connsiteY5" fmla="*/ 916624 h 916624"/>
                <a:gd name="connsiteX6" fmla="*/ 0 w 2915771"/>
                <a:gd name="connsiteY6" fmla="*/ 75640 h 916624"/>
                <a:gd name="connsiteX7" fmla="*/ 21489 w 2915771"/>
                <a:gd name="connsiteY7" fmla="*/ 0 h 916624"/>
                <a:gd name="connsiteX0" fmla="*/ 0 w 2919419"/>
                <a:gd name="connsiteY0" fmla="*/ 0 h 907287"/>
                <a:gd name="connsiteX1" fmla="*/ 1870808 w 2919419"/>
                <a:gd name="connsiteY1" fmla="*/ 506193 h 907287"/>
                <a:gd name="connsiteX2" fmla="*/ 2845735 w 2919419"/>
                <a:gd name="connsiteY2" fmla="*/ 331945 h 907287"/>
                <a:gd name="connsiteX3" fmla="*/ 2856148 w 2919419"/>
                <a:gd name="connsiteY3" fmla="*/ 341810 h 907287"/>
                <a:gd name="connsiteX4" fmla="*/ 2608682 w 2919419"/>
                <a:gd name="connsiteY4" fmla="*/ 720421 h 907287"/>
                <a:gd name="connsiteX5" fmla="*/ 2919419 w 2919419"/>
                <a:gd name="connsiteY5" fmla="*/ 907287 h 907287"/>
                <a:gd name="connsiteX6" fmla="*/ 3648 w 2919419"/>
                <a:gd name="connsiteY6" fmla="*/ 66303 h 907287"/>
                <a:gd name="connsiteX7" fmla="*/ 0 w 2919419"/>
                <a:gd name="connsiteY7" fmla="*/ 0 h 907287"/>
                <a:gd name="connsiteX0" fmla="*/ 0 w 2919419"/>
                <a:gd name="connsiteY0" fmla="*/ 0 h 907287"/>
                <a:gd name="connsiteX1" fmla="*/ 1870808 w 2919419"/>
                <a:gd name="connsiteY1" fmla="*/ 506193 h 907287"/>
                <a:gd name="connsiteX2" fmla="*/ 2845735 w 2919419"/>
                <a:gd name="connsiteY2" fmla="*/ 331945 h 907287"/>
                <a:gd name="connsiteX3" fmla="*/ 2608682 w 2919419"/>
                <a:gd name="connsiteY3" fmla="*/ 720421 h 907287"/>
                <a:gd name="connsiteX4" fmla="*/ 2919419 w 2919419"/>
                <a:gd name="connsiteY4" fmla="*/ 907287 h 907287"/>
                <a:gd name="connsiteX5" fmla="*/ 3648 w 2919419"/>
                <a:gd name="connsiteY5" fmla="*/ 66303 h 907287"/>
                <a:gd name="connsiteX6" fmla="*/ 0 w 2919419"/>
                <a:gd name="connsiteY6" fmla="*/ 0 h 907287"/>
                <a:gd name="connsiteX0" fmla="*/ 0 w 2919419"/>
                <a:gd name="connsiteY0" fmla="*/ 0 h 907287"/>
                <a:gd name="connsiteX1" fmla="*/ 1870808 w 2919419"/>
                <a:gd name="connsiteY1" fmla="*/ 506193 h 907287"/>
                <a:gd name="connsiteX2" fmla="*/ 2608682 w 2919419"/>
                <a:gd name="connsiteY2" fmla="*/ 720421 h 907287"/>
                <a:gd name="connsiteX3" fmla="*/ 2919419 w 2919419"/>
                <a:gd name="connsiteY3" fmla="*/ 907287 h 907287"/>
                <a:gd name="connsiteX4" fmla="*/ 3648 w 2919419"/>
                <a:gd name="connsiteY4" fmla="*/ 66303 h 907287"/>
                <a:gd name="connsiteX5" fmla="*/ 0 w 2919419"/>
                <a:gd name="connsiteY5" fmla="*/ 0 h 90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19419" h="907287">
                  <a:moveTo>
                    <a:pt x="0" y="0"/>
                  </a:moveTo>
                  <a:lnTo>
                    <a:pt x="1870808" y="506193"/>
                  </a:lnTo>
                  <a:lnTo>
                    <a:pt x="2608682" y="720421"/>
                  </a:lnTo>
                  <a:lnTo>
                    <a:pt x="2919419" y="907287"/>
                  </a:lnTo>
                  <a:lnTo>
                    <a:pt x="3648" y="66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F1E2A66-45FD-4635-9C87-101FBA7D0F82}"/>
              </a:ext>
            </a:extLst>
          </p:cNvPr>
          <p:cNvGrpSpPr/>
          <p:nvPr/>
        </p:nvGrpSpPr>
        <p:grpSpPr>
          <a:xfrm>
            <a:off x="902550" y="1249475"/>
            <a:ext cx="2275880" cy="2070230"/>
            <a:chOff x="902550" y="1249475"/>
            <a:chExt cx="2275880" cy="2070230"/>
          </a:xfrm>
        </p:grpSpPr>
        <p:sp>
          <p:nvSpPr>
            <p:cNvPr id="32" name="楕円 3">
              <a:extLst>
                <a:ext uri="{FF2B5EF4-FFF2-40B4-BE49-F238E27FC236}">
                  <a16:creationId xmlns:a16="http://schemas.microsoft.com/office/drawing/2014/main" id="{AA068E9D-EC2D-4DDB-87FF-960778D4F481}"/>
                </a:ext>
              </a:extLst>
            </p:cNvPr>
            <p:cNvSpPr/>
            <p:nvPr/>
          </p:nvSpPr>
          <p:spPr>
            <a:xfrm flipV="1">
              <a:off x="1588269" y="2681277"/>
              <a:ext cx="904441" cy="638428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楕円 3">
              <a:extLst>
                <a:ext uri="{FF2B5EF4-FFF2-40B4-BE49-F238E27FC236}">
                  <a16:creationId xmlns:a16="http://schemas.microsoft.com/office/drawing/2014/main" id="{4AC711A5-2CFE-4FDB-B876-A9D71D395C06}"/>
                </a:ext>
              </a:extLst>
            </p:cNvPr>
            <p:cNvSpPr/>
            <p:nvPr/>
          </p:nvSpPr>
          <p:spPr>
            <a:xfrm>
              <a:off x="902550" y="1249475"/>
              <a:ext cx="2275880" cy="186208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809E0E22-853C-4B30-A501-6AF9447A38C2}"/>
                </a:ext>
              </a:extLst>
            </p:cNvPr>
            <p:cNvSpPr/>
            <p:nvPr/>
          </p:nvSpPr>
          <p:spPr>
            <a:xfrm>
              <a:off x="984201" y="1314499"/>
              <a:ext cx="2112579" cy="120592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1558F96-96D5-433B-959F-C9552B6212B5}"/>
                </a:ext>
              </a:extLst>
            </p:cNvPr>
            <p:cNvSpPr/>
            <p:nvPr/>
          </p:nvSpPr>
          <p:spPr>
            <a:xfrm>
              <a:off x="999249" y="1509575"/>
              <a:ext cx="2082482" cy="1010847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C55A11">
                <a:alpha val="7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56904483-19FD-470D-B3E4-079196EDF2FF}"/>
                </a:ext>
              </a:extLst>
            </p:cNvPr>
            <p:cNvGrpSpPr/>
            <p:nvPr/>
          </p:nvGrpSpPr>
          <p:grpSpPr>
            <a:xfrm>
              <a:off x="1071111" y="1617794"/>
              <a:ext cx="1094897" cy="631900"/>
              <a:chOff x="175147" y="4379412"/>
              <a:chExt cx="2112225" cy="203744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0C5ED50-8E87-477C-9F23-79B91352FCD1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B971B0C9-57AE-42E6-8D6C-4AE2EC197041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230C1E5-3283-4A14-AB1D-F3ED2C7F4B6B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04805A26-123F-447E-BB76-DDD3ADE4FA76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B7FF779-520A-4DAD-B0BF-0FDC7542982D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EF50399A-8ACE-4BDF-96D3-2A4B77C5D515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917A853-53E2-4A3B-8D34-8ED57CE8FCED}"/>
                </a:ext>
              </a:extLst>
            </p:cNvPr>
            <p:cNvGrpSpPr/>
            <p:nvPr/>
          </p:nvGrpSpPr>
          <p:grpSpPr>
            <a:xfrm>
              <a:off x="1978893" y="1806388"/>
              <a:ext cx="1038766" cy="618715"/>
              <a:chOff x="2583995" y="4526858"/>
              <a:chExt cx="2003940" cy="1994935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B9E7B5E-5391-485C-9740-C6DBF469C96B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F3E790C-D188-45A7-A9D0-BFBD3C28AC48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3FFE015-ED68-4E1F-BB18-BA1852F655F5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7AF5B4E-4C22-4E03-93A5-99FF8D9657ED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51799A9-A496-4329-B803-CE6EBAB2C59A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F74FEC0-5746-4050-955E-98EB4281F793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6463398-0363-4B14-B13B-997BF84A779B}"/>
                </a:ext>
              </a:extLst>
            </p:cNvPr>
            <p:cNvGrpSpPr/>
            <p:nvPr/>
          </p:nvGrpSpPr>
          <p:grpSpPr>
            <a:xfrm>
              <a:off x="1876689" y="1542878"/>
              <a:ext cx="986128" cy="677817"/>
              <a:chOff x="2583995" y="4526858"/>
              <a:chExt cx="2003940" cy="1994935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289DEE7-7927-4E21-A2E2-41171A73EE54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6D52127-60CA-421F-A1B2-C853DB37F41B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E772882-D569-47D6-9FA2-AD789F534FB0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3D91234-00A1-4A12-9BEA-2096B7C21933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6264306-805A-4BDE-A615-49716653C0DF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B140778A-853C-481A-9BCE-3F765B84EA7A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CE0A2D3-41A8-4A92-A8B5-9604D6B292E5}"/>
                </a:ext>
              </a:extLst>
            </p:cNvPr>
            <p:cNvGrpSpPr/>
            <p:nvPr/>
          </p:nvGrpSpPr>
          <p:grpSpPr>
            <a:xfrm rot="503540">
              <a:off x="1237410" y="1849798"/>
              <a:ext cx="1094897" cy="631900"/>
              <a:chOff x="175147" y="4379412"/>
              <a:chExt cx="2112225" cy="203744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6B0BF9D-BD4A-4312-9448-8CD0448B2DEA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B4A3750C-DA85-4264-A2F4-DF5293A2E637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48B19B19-94B1-428A-A248-726F76DC1EA9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B555D0A-8504-44B6-97ED-8D11A26D49E8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5099959-3B30-4E2E-83B1-744F2505142D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B79564B-EEF9-4E2A-B57D-80A8DF850D96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182302A3-BA1C-468D-8532-9F7187922E12}"/>
                </a:ext>
              </a:extLst>
            </p:cNvPr>
            <p:cNvGrpSpPr/>
            <p:nvPr/>
          </p:nvGrpSpPr>
          <p:grpSpPr>
            <a:xfrm rot="1254236">
              <a:off x="1863715" y="1534016"/>
              <a:ext cx="682472" cy="305313"/>
              <a:chOff x="1324691" y="725886"/>
              <a:chExt cx="1221216" cy="54632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EC526E5-A513-4C84-A76C-E1A264D807AA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8A2AE40-5DB1-44B9-BEEC-8608961783D3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3755F6F-71BF-4D8F-90FE-02E480482B2A}"/>
                </a:ext>
              </a:extLst>
            </p:cNvPr>
            <p:cNvGrpSpPr/>
            <p:nvPr/>
          </p:nvGrpSpPr>
          <p:grpSpPr>
            <a:xfrm rot="1254236">
              <a:off x="2134196" y="1684537"/>
              <a:ext cx="682472" cy="305313"/>
              <a:chOff x="1324691" y="725886"/>
              <a:chExt cx="1221216" cy="546327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D5E6869-6BC5-4526-91BF-2AE7436907C4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2DC2DF5-6F15-4A75-91D8-6DD765C15FDB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0B1A48E-B02C-46D0-85FF-BB01AB43F29B}"/>
                </a:ext>
              </a:extLst>
            </p:cNvPr>
            <p:cNvGrpSpPr/>
            <p:nvPr/>
          </p:nvGrpSpPr>
          <p:grpSpPr>
            <a:xfrm>
              <a:off x="1592813" y="1851319"/>
              <a:ext cx="880106" cy="270502"/>
              <a:chOff x="2005957" y="699344"/>
              <a:chExt cx="2236451" cy="654559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75933A5-8CD7-4D5F-867F-66EF04047F1F}"/>
                  </a:ext>
                </a:extLst>
              </p:cNvPr>
              <p:cNvSpPr/>
              <p:nvPr/>
            </p:nvSpPr>
            <p:spPr>
              <a:xfrm>
                <a:off x="2870888" y="6993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339F99B-5728-4020-AE23-4BA55C5D38C7}"/>
                  </a:ext>
                </a:extLst>
              </p:cNvPr>
              <p:cNvSpPr/>
              <p:nvPr/>
            </p:nvSpPr>
            <p:spPr>
              <a:xfrm>
                <a:off x="2609850" y="7620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BD61586-90E9-44D7-856E-A64A0242B285}"/>
                  </a:ext>
                </a:extLst>
              </p:cNvPr>
              <p:cNvSpPr/>
              <p:nvPr/>
            </p:nvSpPr>
            <p:spPr>
              <a:xfrm>
                <a:off x="3042338" y="8580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983F860-BC1C-4346-BDFF-AD67E3892142}"/>
                  </a:ext>
                </a:extLst>
              </p:cNvPr>
              <p:cNvSpPr/>
              <p:nvPr/>
            </p:nvSpPr>
            <p:spPr>
              <a:xfrm rot="203533">
                <a:off x="2089150" y="8509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ACA02D0-CDBF-46E9-91EB-3189499ED69F}"/>
                  </a:ext>
                </a:extLst>
              </p:cNvPr>
              <p:cNvSpPr/>
              <p:nvPr/>
            </p:nvSpPr>
            <p:spPr>
              <a:xfrm rot="203533">
                <a:off x="2521638" y="9469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F074F0A-CAD7-4224-B7AF-F66172F5003D}"/>
                  </a:ext>
                </a:extLst>
              </p:cNvPr>
              <p:cNvSpPr/>
              <p:nvPr/>
            </p:nvSpPr>
            <p:spPr>
              <a:xfrm>
                <a:off x="2870888" y="10168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B09750A-B95A-4ABC-B3FD-3931F4C8A3E9}"/>
                  </a:ext>
                </a:extLst>
              </p:cNvPr>
              <p:cNvSpPr/>
              <p:nvPr/>
            </p:nvSpPr>
            <p:spPr>
              <a:xfrm>
                <a:off x="3143250" y="98425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C4DFDA1-817A-4B3C-B7BC-23CEDF301E21}"/>
                  </a:ext>
                </a:extLst>
              </p:cNvPr>
              <p:cNvSpPr/>
              <p:nvPr/>
            </p:nvSpPr>
            <p:spPr>
              <a:xfrm>
                <a:off x="2166634" y="108644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28DFBCD-A458-470F-A238-F32AEBB5F3C6}"/>
                  </a:ext>
                </a:extLst>
              </p:cNvPr>
              <p:cNvSpPr/>
              <p:nvPr/>
            </p:nvSpPr>
            <p:spPr>
              <a:xfrm>
                <a:off x="2881639" y="1156719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8DB06B1-A899-4013-9364-13AEAC1AD00C}"/>
                  </a:ext>
                </a:extLst>
              </p:cNvPr>
              <p:cNvSpPr/>
              <p:nvPr/>
            </p:nvSpPr>
            <p:spPr>
              <a:xfrm>
                <a:off x="2005957" y="973072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7" name="Freeform 21">
            <a:extLst>
              <a:ext uri="{FF2B5EF4-FFF2-40B4-BE49-F238E27FC236}">
                <a16:creationId xmlns:a16="http://schemas.microsoft.com/office/drawing/2014/main" id="{CEDD3862-ED08-4213-AA36-ED144F076797}"/>
              </a:ext>
            </a:extLst>
          </p:cNvPr>
          <p:cNvSpPr>
            <a:spLocks noEditPoints="1"/>
          </p:cNvSpPr>
          <p:nvPr/>
        </p:nvSpPr>
        <p:spPr bwMode="auto">
          <a:xfrm>
            <a:off x="4516393" y="3914951"/>
            <a:ext cx="873214" cy="2412089"/>
          </a:xfrm>
          <a:custGeom>
            <a:avLst/>
            <a:gdLst>
              <a:gd name="T0" fmla="*/ 127 w 467"/>
              <a:gd name="T1" fmla="*/ 64 h 1290"/>
              <a:gd name="T2" fmla="*/ 136 w 467"/>
              <a:gd name="T3" fmla="*/ 101 h 1290"/>
              <a:gd name="T4" fmla="*/ 125 w 467"/>
              <a:gd name="T5" fmla="*/ 152 h 1290"/>
              <a:gd name="T6" fmla="*/ 125 w 467"/>
              <a:gd name="T7" fmla="*/ 184 h 1290"/>
              <a:gd name="T8" fmla="*/ 157 w 467"/>
              <a:gd name="T9" fmla="*/ 195 h 1290"/>
              <a:gd name="T10" fmla="*/ 114 w 467"/>
              <a:gd name="T11" fmla="*/ 260 h 1290"/>
              <a:gd name="T12" fmla="*/ 102 w 467"/>
              <a:gd name="T13" fmla="*/ 344 h 1290"/>
              <a:gd name="T14" fmla="*/ 84 w 467"/>
              <a:gd name="T15" fmla="*/ 370 h 1290"/>
              <a:gd name="T16" fmla="*/ 84 w 467"/>
              <a:gd name="T17" fmla="*/ 415 h 1290"/>
              <a:gd name="T18" fmla="*/ 99 w 467"/>
              <a:gd name="T19" fmla="*/ 450 h 1290"/>
              <a:gd name="T20" fmla="*/ 81 w 467"/>
              <a:gd name="T21" fmla="*/ 551 h 1290"/>
              <a:gd name="T22" fmla="*/ 70 w 467"/>
              <a:gd name="T23" fmla="*/ 588 h 1290"/>
              <a:gd name="T24" fmla="*/ 86 w 467"/>
              <a:gd name="T25" fmla="*/ 677 h 1290"/>
              <a:gd name="T26" fmla="*/ 90 w 467"/>
              <a:gd name="T27" fmla="*/ 723 h 1290"/>
              <a:gd name="T28" fmla="*/ 97 w 467"/>
              <a:gd name="T29" fmla="*/ 780 h 1290"/>
              <a:gd name="T30" fmla="*/ 98 w 467"/>
              <a:gd name="T31" fmla="*/ 857 h 1290"/>
              <a:gd name="T32" fmla="*/ 40 w 467"/>
              <a:gd name="T33" fmla="*/ 1077 h 1290"/>
              <a:gd name="T34" fmla="*/ 13 w 467"/>
              <a:gd name="T35" fmla="*/ 1190 h 1290"/>
              <a:gd name="T36" fmla="*/ 3 w 467"/>
              <a:gd name="T37" fmla="*/ 1218 h 1290"/>
              <a:gd name="T38" fmla="*/ 14 w 467"/>
              <a:gd name="T39" fmla="*/ 1259 h 1290"/>
              <a:gd name="T40" fmla="*/ 71 w 467"/>
              <a:gd name="T41" fmla="*/ 1261 h 1290"/>
              <a:gd name="T42" fmla="*/ 181 w 467"/>
              <a:gd name="T43" fmla="*/ 1253 h 1290"/>
              <a:gd name="T44" fmla="*/ 174 w 467"/>
              <a:gd name="T45" fmla="*/ 1228 h 1290"/>
              <a:gd name="T46" fmla="*/ 132 w 467"/>
              <a:gd name="T47" fmla="*/ 1201 h 1290"/>
              <a:gd name="T48" fmla="*/ 85 w 467"/>
              <a:gd name="T49" fmla="*/ 1177 h 1290"/>
              <a:gd name="T50" fmla="*/ 203 w 467"/>
              <a:gd name="T51" fmla="*/ 1160 h 1290"/>
              <a:gd name="T52" fmla="*/ 275 w 467"/>
              <a:gd name="T53" fmla="*/ 1217 h 1290"/>
              <a:gd name="T54" fmla="*/ 281 w 467"/>
              <a:gd name="T55" fmla="*/ 1241 h 1290"/>
              <a:gd name="T56" fmla="*/ 292 w 467"/>
              <a:gd name="T57" fmla="*/ 1289 h 1290"/>
              <a:gd name="T58" fmla="*/ 340 w 467"/>
              <a:gd name="T59" fmla="*/ 1275 h 1290"/>
              <a:gd name="T60" fmla="*/ 441 w 467"/>
              <a:gd name="T61" fmla="*/ 1274 h 1290"/>
              <a:gd name="T62" fmla="*/ 451 w 467"/>
              <a:gd name="T63" fmla="*/ 1222 h 1290"/>
              <a:gd name="T64" fmla="*/ 421 w 467"/>
              <a:gd name="T65" fmla="*/ 1206 h 1290"/>
              <a:gd name="T66" fmla="*/ 395 w 467"/>
              <a:gd name="T67" fmla="*/ 1203 h 1290"/>
              <a:gd name="T68" fmla="*/ 355 w 467"/>
              <a:gd name="T69" fmla="*/ 1095 h 1290"/>
              <a:gd name="T70" fmla="*/ 345 w 467"/>
              <a:gd name="T71" fmla="*/ 907 h 1290"/>
              <a:gd name="T72" fmla="*/ 293 w 467"/>
              <a:gd name="T73" fmla="*/ 713 h 1290"/>
              <a:gd name="T74" fmla="*/ 377 w 467"/>
              <a:gd name="T75" fmla="*/ 696 h 1290"/>
              <a:gd name="T76" fmla="*/ 387 w 467"/>
              <a:gd name="T77" fmla="*/ 668 h 1290"/>
              <a:gd name="T78" fmla="*/ 378 w 467"/>
              <a:gd name="T79" fmla="*/ 511 h 1290"/>
              <a:gd name="T80" fmla="*/ 378 w 467"/>
              <a:gd name="T81" fmla="*/ 455 h 1290"/>
              <a:gd name="T82" fmla="*/ 360 w 467"/>
              <a:gd name="T83" fmla="*/ 381 h 1290"/>
              <a:gd name="T84" fmla="*/ 393 w 467"/>
              <a:gd name="T85" fmla="*/ 324 h 1290"/>
              <a:gd name="T86" fmla="*/ 383 w 467"/>
              <a:gd name="T87" fmla="*/ 287 h 1290"/>
              <a:gd name="T88" fmla="*/ 356 w 467"/>
              <a:gd name="T89" fmla="*/ 287 h 1290"/>
              <a:gd name="T90" fmla="*/ 345 w 467"/>
              <a:gd name="T91" fmla="*/ 298 h 1290"/>
              <a:gd name="T92" fmla="*/ 333 w 467"/>
              <a:gd name="T93" fmla="*/ 298 h 1290"/>
              <a:gd name="T94" fmla="*/ 328 w 467"/>
              <a:gd name="T95" fmla="*/ 363 h 1290"/>
              <a:gd name="T96" fmla="*/ 286 w 467"/>
              <a:gd name="T97" fmla="*/ 275 h 1290"/>
              <a:gd name="T98" fmla="*/ 244 w 467"/>
              <a:gd name="T99" fmla="*/ 208 h 1290"/>
              <a:gd name="T100" fmla="*/ 273 w 467"/>
              <a:gd name="T101" fmla="*/ 184 h 1290"/>
              <a:gd name="T102" fmla="*/ 298 w 467"/>
              <a:gd name="T103" fmla="*/ 102 h 1290"/>
              <a:gd name="T104" fmla="*/ 309 w 467"/>
              <a:gd name="T105" fmla="*/ 75 h 1290"/>
              <a:gd name="T106" fmla="*/ 280 w 467"/>
              <a:gd name="T107" fmla="*/ 24 h 1290"/>
              <a:gd name="T108" fmla="*/ 231 w 467"/>
              <a:gd name="T109" fmla="*/ 0 h 1290"/>
              <a:gd name="T110" fmla="*/ 163 w 467"/>
              <a:gd name="T111" fmla="*/ 24 h 1290"/>
              <a:gd name="T112" fmla="*/ 273 w 467"/>
              <a:gd name="T113" fmla="*/ 647 h 1290"/>
              <a:gd name="T114" fmla="*/ 270 w 467"/>
              <a:gd name="T115" fmla="*/ 658 h 1290"/>
              <a:gd name="T116" fmla="*/ 348 w 467"/>
              <a:gd name="T117" fmla="*/ 537 h 1290"/>
              <a:gd name="T118" fmla="*/ 338 w 467"/>
              <a:gd name="T119" fmla="*/ 541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7" h="1290">
                <a:moveTo>
                  <a:pt x="146" y="46"/>
                </a:moveTo>
                <a:lnTo>
                  <a:pt x="138" y="51"/>
                </a:lnTo>
                <a:lnTo>
                  <a:pt x="138" y="51"/>
                </a:lnTo>
                <a:lnTo>
                  <a:pt x="137" y="51"/>
                </a:lnTo>
                <a:lnTo>
                  <a:pt x="134" y="53"/>
                </a:lnTo>
                <a:lnTo>
                  <a:pt x="130" y="57"/>
                </a:lnTo>
                <a:lnTo>
                  <a:pt x="127" y="60"/>
                </a:lnTo>
                <a:lnTo>
                  <a:pt x="127" y="64"/>
                </a:lnTo>
                <a:lnTo>
                  <a:pt x="127" y="64"/>
                </a:lnTo>
                <a:lnTo>
                  <a:pt x="127" y="70"/>
                </a:lnTo>
                <a:lnTo>
                  <a:pt x="129" y="75"/>
                </a:lnTo>
                <a:lnTo>
                  <a:pt x="131" y="79"/>
                </a:lnTo>
                <a:lnTo>
                  <a:pt x="134" y="80"/>
                </a:lnTo>
                <a:lnTo>
                  <a:pt x="134" y="80"/>
                </a:lnTo>
                <a:lnTo>
                  <a:pt x="136" y="83"/>
                </a:lnTo>
                <a:lnTo>
                  <a:pt x="136" y="83"/>
                </a:lnTo>
                <a:lnTo>
                  <a:pt x="136" y="89"/>
                </a:lnTo>
                <a:lnTo>
                  <a:pt x="136" y="101"/>
                </a:lnTo>
                <a:lnTo>
                  <a:pt x="136" y="101"/>
                </a:lnTo>
                <a:lnTo>
                  <a:pt x="134" y="117"/>
                </a:lnTo>
                <a:lnTo>
                  <a:pt x="131" y="130"/>
                </a:lnTo>
                <a:lnTo>
                  <a:pt x="131" y="130"/>
                </a:lnTo>
                <a:lnTo>
                  <a:pt x="130" y="140"/>
                </a:lnTo>
                <a:lnTo>
                  <a:pt x="130" y="144"/>
                </a:lnTo>
                <a:lnTo>
                  <a:pt x="129" y="147"/>
                </a:lnTo>
                <a:lnTo>
                  <a:pt x="129" y="147"/>
                </a:lnTo>
                <a:lnTo>
                  <a:pt x="125" y="152"/>
                </a:lnTo>
                <a:lnTo>
                  <a:pt x="124" y="159"/>
                </a:lnTo>
                <a:lnTo>
                  <a:pt x="124" y="159"/>
                </a:lnTo>
                <a:lnTo>
                  <a:pt x="124" y="163"/>
                </a:lnTo>
                <a:lnTo>
                  <a:pt x="125" y="167"/>
                </a:lnTo>
                <a:lnTo>
                  <a:pt x="126" y="171"/>
                </a:lnTo>
                <a:lnTo>
                  <a:pt x="126" y="178"/>
                </a:lnTo>
                <a:lnTo>
                  <a:pt x="126" y="178"/>
                </a:lnTo>
                <a:lnTo>
                  <a:pt x="124" y="184"/>
                </a:lnTo>
                <a:lnTo>
                  <a:pt x="125" y="184"/>
                </a:lnTo>
                <a:lnTo>
                  <a:pt x="129" y="180"/>
                </a:lnTo>
                <a:lnTo>
                  <a:pt x="129" y="187"/>
                </a:lnTo>
                <a:lnTo>
                  <a:pt x="134" y="185"/>
                </a:lnTo>
                <a:lnTo>
                  <a:pt x="136" y="198"/>
                </a:lnTo>
                <a:lnTo>
                  <a:pt x="141" y="196"/>
                </a:lnTo>
                <a:lnTo>
                  <a:pt x="141" y="203"/>
                </a:lnTo>
                <a:lnTo>
                  <a:pt x="151" y="196"/>
                </a:lnTo>
                <a:lnTo>
                  <a:pt x="149" y="202"/>
                </a:lnTo>
                <a:lnTo>
                  <a:pt x="157" y="195"/>
                </a:lnTo>
                <a:lnTo>
                  <a:pt x="157" y="195"/>
                </a:lnTo>
                <a:lnTo>
                  <a:pt x="155" y="202"/>
                </a:lnTo>
                <a:lnTo>
                  <a:pt x="154" y="210"/>
                </a:lnTo>
                <a:lnTo>
                  <a:pt x="154" y="210"/>
                </a:lnTo>
                <a:lnTo>
                  <a:pt x="148" y="215"/>
                </a:lnTo>
                <a:lnTo>
                  <a:pt x="135" y="229"/>
                </a:lnTo>
                <a:lnTo>
                  <a:pt x="127" y="238"/>
                </a:lnTo>
                <a:lnTo>
                  <a:pt x="120" y="248"/>
                </a:lnTo>
                <a:lnTo>
                  <a:pt x="114" y="260"/>
                </a:lnTo>
                <a:lnTo>
                  <a:pt x="109" y="274"/>
                </a:lnTo>
                <a:lnTo>
                  <a:pt x="109" y="274"/>
                </a:lnTo>
                <a:lnTo>
                  <a:pt x="107" y="287"/>
                </a:lnTo>
                <a:lnTo>
                  <a:pt x="104" y="299"/>
                </a:lnTo>
                <a:lnTo>
                  <a:pt x="104" y="322"/>
                </a:lnTo>
                <a:lnTo>
                  <a:pt x="104" y="337"/>
                </a:lnTo>
                <a:lnTo>
                  <a:pt x="104" y="343"/>
                </a:lnTo>
                <a:lnTo>
                  <a:pt x="104" y="343"/>
                </a:lnTo>
                <a:lnTo>
                  <a:pt x="102" y="344"/>
                </a:lnTo>
                <a:lnTo>
                  <a:pt x="99" y="346"/>
                </a:lnTo>
                <a:lnTo>
                  <a:pt x="96" y="349"/>
                </a:lnTo>
                <a:lnTo>
                  <a:pt x="91" y="355"/>
                </a:lnTo>
                <a:lnTo>
                  <a:pt x="91" y="355"/>
                </a:lnTo>
                <a:lnTo>
                  <a:pt x="89" y="360"/>
                </a:lnTo>
                <a:lnTo>
                  <a:pt x="87" y="363"/>
                </a:lnTo>
                <a:lnTo>
                  <a:pt x="87" y="365"/>
                </a:lnTo>
                <a:lnTo>
                  <a:pt x="84" y="370"/>
                </a:lnTo>
                <a:lnTo>
                  <a:pt x="84" y="370"/>
                </a:lnTo>
                <a:lnTo>
                  <a:pt x="80" y="376"/>
                </a:lnTo>
                <a:lnTo>
                  <a:pt x="76" y="378"/>
                </a:lnTo>
                <a:lnTo>
                  <a:pt x="75" y="381"/>
                </a:lnTo>
                <a:lnTo>
                  <a:pt x="75" y="386"/>
                </a:lnTo>
                <a:lnTo>
                  <a:pt x="75" y="386"/>
                </a:lnTo>
                <a:lnTo>
                  <a:pt x="76" y="393"/>
                </a:lnTo>
                <a:lnTo>
                  <a:pt x="79" y="401"/>
                </a:lnTo>
                <a:lnTo>
                  <a:pt x="82" y="410"/>
                </a:lnTo>
                <a:lnTo>
                  <a:pt x="84" y="415"/>
                </a:lnTo>
                <a:lnTo>
                  <a:pt x="84" y="419"/>
                </a:lnTo>
                <a:lnTo>
                  <a:pt x="84" y="419"/>
                </a:lnTo>
                <a:lnTo>
                  <a:pt x="82" y="425"/>
                </a:lnTo>
                <a:lnTo>
                  <a:pt x="80" y="426"/>
                </a:lnTo>
                <a:lnTo>
                  <a:pt x="80" y="428"/>
                </a:lnTo>
                <a:lnTo>
                  <a:pt x="82" y="433"/>
                </a:lnTo>
                <a:lnTo>
                  <a:pt x="82" y="433"/>
                </a:lnTo>
                <a:lnTo>
                  <a:pt x="90" y="440"/>
                </a:lnTo>
                <a:lnTo>
                  <a:pt x="99" y="450"/>
                </a:lnTo>
                <a:lnTo>
                  <a:pt x="112" y="460"/>
                </a:lnTo>
                <a:lnTo>
                  <a:pt x="101" y="527"/>
                </a:lnTo>
                <a:lnTo>
                  <a:pt x="101" y="527"/>
                </a:lnTo>
                <a:lnTo>
                  <a:pt x="95" y="532"/>
                </a:lnTo>
                <a:lnTo>
                  <a:pt x="90" y="537"/>
                </a:lnTo>
                <a:lnTo>
                  <a:pt x="85" y="543"/>
                </a:lnTo>
                <a:lnTo>
                  <a:pt x="85" y="543"/>
                </a:lnTo>
                <a:lnTo>
                  <a:pt x="82" y="548"/>
                </a:lnTo>
                <a:lnTo>
                  <a:pt x="81" y="551"/>
                </a:lnTo>
                <a:lnTo>
                  <a:pt x="81" y="554"/>
                </a:lnTo>
                <a:lnTo>
                  <a:pt x="82" y="557"/>
                </a:lnTo>
                <a:lnTo>
                  <a:pt x="82" y="557"/>
                </a:lnTo>
                <a:lnTo>
                  <a:pt x="82" y="558"/>
                </a:lnTo>
                <a:lnTo>
                  <a:pt x="81" y="562"/>
                </a:lnTo>
                <a:lnTo>
                  <a:pt x="76" y="569"/>
                </a:lnTo>
                <a:lnTo>
                  <a:pt x="71" y="578"/>
                </a:lnTo>
                <a:lnTo>
                  <a:pt x="70" y="583"/>
                </a:lnTo>
                <a:lnTo>
                  <a:pt x="70" y="588"/>
                </a:lnTo>
                <a:lnTo>
                  <a:pt x="70" y="588"/>
                </a:lnTo>
                <a:lnTo>
                  <a:pt x="74" y="596"/>
                </a:lnTo>
                <a:lnTo>
                  <a:pt x="76" y="605"/>
                </a:lnTo>
                <a:lnTo>
                  <a:pt x="80" y="613"/>
                </a:lnTo>
                <a:lnTo>
                  <a:pt x="80" y="613"/>
                </a:lnTo>
                <a:lnTo>
                  <a:pt x="80" y="638"/>
                </a:lnTo>
                <a:lnTo>
                  <a:pt x="82" y="659"/>
                </a:lnTo>
                <a:lnTo>
                  <a:pt x="84" y="669"/>
                </a:lnTo>
                <a:lnTo>
                  <a:pt x="86" y="677"/>
                </a:lnTo>
                <a:lnTo>
                  <a:pt x="86" y="677"/>
                </a:lnTo>
                <a:lnTo>
                  <a:pt x="95" y="698"/>
                </a:lnTo>
                <a:lnTo>
                  <a:pt x="97" y="706"/>
                </a:lnTo>
                <a:lnTo>
                  <a:pt x="97" y="713"/>
                </a:lnTo>
                <a:lnTo>
                  <a:pt x="97" y="713"/>
                </a:lnTo>
                <a:lnTo>
                  <a:pt x="96" y="715"/>
                </a:lnTo>
                <a:lnTo>
                  <a:pt x="95" y="718"/>
                </a:lnTo>
                <a:lnTo>
                  <a:pt x="91" y="722"/>
                </a:lnTo>
                <a:lnTo>
                  <a:pt x="90" y="723"/>
                </a:lnTo>
                <a:lnTo>
                  <a:pt x="90" y="726"/>
                </a:lnTo>
                <a:lnTo>
                  <a:pt x="90" y="729"/>
                </a:lnTo>
                <a:lnTo>
                  <a:pt x="90" y="735"/>
                </a:lnTo>
                <a:lnTo>
                  <a:pt x="90" y="735"/>
                </a:lnTo>
                <a:lnTo>
                  <a:pt x="92" y="747"/>
                </a:lnTo>
                <a:lnTo>
                  <a:pt x="95" y="759"/>
                </a:lnTo>
                <a:lnTo>
                  <a:pt x="97" y="778"/>
                </a:lnTo>
                <a:lnTo>
                  <a:pt x="97" y="778"/>
                </a:lnTo>
                <a:lnTo>
                  <a:pt x="97" y="780"/>
                </a:lnTo>
                <a:lnTo>
                  <a:pt x="98" y="780"/>
                </a:lnTo>
                <a:lnTo>
                  <a:pt x="101" y="781"/>
                </a:lnTo>
                <a:lnTo>
                  <a:pt x="101" y="784"/>
                </a:lnTo>
                <a:lnTo>
                  <a:pt x="102" y="786"/>
                </a:lnTo>
                <a:lnTo>
                  <a:pt x="102" y="797"/>
                </a:lnTo>
                <a:lnTo>
                  <a:pt x="102" y="797"/>
                </a:lnTo>
                <a:lnTo>
                  <a:pt x="101" y="815"/>
                </a:lnTo>
                <a:lnTo>
                  <a:pt x="99" y="836"/>
                </a:lnTo>
                <a:lnTo>
                  <a:pt x="98" y="857"/>
                </a:lnTo>
                <a:lnTo>
                  <a:pt x="97" y="865"/>
                </a:lnTo>
                <a:lnTo>
                  <a:pt x="96" y="874"/>
                </a:lnTo>
                <a:lnTo>
                  <a:pt x="96" y="874"/>
                </a:lnTo>
                <a:lnTo>
                  <a:pt x="79" y="936"/>
                </a:lnTo>
                <a:lnTo>
                  <a:pt x="68" y="975"/>
                </a:lnTo>
                <a:lnTo>
                  <a:pt x="59" y="1004"/>
                </a:lnTo>
                <a:lnTo>
                  <a:pt x="59" y="1004"/>
                </a:lnTo>
                <a:lnTo>
                  <a:pt x="51" y="1034"/>
                </a:lnTo>
                <a:lnTo>
                  <a:pt x="40" y="1077"/>
                </a:lnTo>
                <a:lnTo>
                  <a:pt x="26" y="1129"/>
                </a:lnTo>
                <a:lnTo>
                  <a:pt x="30" y="1132"/>
                </a:lnTo>
                <a:lnTo>
                  <a:pt x="30" y="1132"/>
                </a:lnTo>
                <a:lnTo>
                  <a:pt x="28" y="1146"/>
                </a:lnTo>
                <a:lnTo>
                  <a:pt x="24" y="1160"/>
                </a:lnTo>
                <a:lnTo>
                  <a:pt x="20" y="1174"/>
                </a:lnTo>
                <a:lnTo>
                  <a:pt x="20" y="1174"/>
                </a:lnTo>
                <a:lnTo>
                  <a:pt x="17" y="1184"/>
                </a:lnTo>
                <a:lnTo>
                  <a:pt x="13" y="1190"/>
                </a:lnTo>
                <a:lnTo>
                  <a:pt x="9" y="1195"/>
                </a:lnTo>
                <a:lnTo>
                  <a:pt x="7" y="1201"/>
                </a:lnTo>
                <a:lnTo>
                  <a:pt x="7" y="1201"/>
                </a:lnTo>
                <a:lnTo>
                  <a:pt x="6" y="1207"/>
                </a:lnTo>
                <a:lnTo>
                  <a:pt x="6" y="1212"/>
                </a:lnTo>
                <a:lnTo>
                  <a:pt x="7" y="1216"/>
                </a:lnTo>
                <a:lnTo>
                  <a:pt x="7" y="1216"/>
                </a:lnTo>
                <a:lnTo>
                  <a:pt x="6" y="1217"/>
                </a:lnTo>
                <a:lnTo>
                  <a:pt x="3" y="1218"/>
                </a:lnTo>
                <a:lnTo>
                  <a:pt x="3" y="1220"/>
                </a:lnTo>
                <a:lnTo>
                  <a:pt x="3" y="1220"/>
                </a:lnTo>
                <a:lnTo>
                  <a:pt x="0" y="1236"/>
                </a:lnTo>
                <a:lnTo>
                  <a:pt x="0" y="1245"/>
                </a:lnTo>
                <a:lnTo>
                  <a:pt x="1" y="1248"/>
                </a:lnTo>
                <a:lnTo>
                  <a:pt x="2" y="1252"/>
                </a:lnTo>
                <a:lnTo>
                  <a:pt x="2" y="1252"/>
                </a:lnTo>
                <a:lnTo>
                  <a:pt x="7" y="1256"/>
                </a:lnTo>
                <a:lnTo>
                  <a:pt x="14" y="1259"/>
                </a:lnTo>
                <a:lnTo>
                  <a:pt x="22" y="1261"/>
                </a:lnTo>
                <a:lnTo>
                  <a:pt x="30" y="1262"/>
                </a:lnTo>
                <a:lnTo>
                  <a:pt x="30" y="1262"/>
                </a:lnTo>
                <a:lnTo>
                  <a:pt x="36" y="1262"/>
                </a:lnTo>
                <a:lnTo>
                  <a:pt x="41" y="1261"/>
                </a:lnTo>
                <a:lnTo>
                  <a:pt x="45" y="1259"/>
                </a:lnTo>
                <a:lnTo>
                  <a:pt x="46" y="1255"/>
                </a:lnTo>
                <a:lnTo>
                  <a:pt x="46" y="1255"/>
                </a:lnTo>
                <a:lnTo>
                  <a:pt x="71" y="1261"/>
                </a:lnTo>
                <a:lnTo>
                  <a:pt x="92" y="1264"/>
                </a:lnTo>
                <a:lnTo>
                  <a:pt x="106" y="1267"/>
                </a:lnTo>
                <a:lnTo>
                  <a:pt x="106" y="1267"/>
                </a:lnTo>
                <a:lnTo>
                  <a:pt x="137" y="1266"/>
                </a:lnTo>
                <a:lnTo>
                  <a:pt x="169" y="1264"/>
                </a:lnTo>
                <a:lnTo>
                  <a:pt x="169" y="1264"/>
                </a:lnTo>
                <a:lnTo>
                  <a:pt x="171" y="1263"/>
                </a:lnTo>
                <a:lnTo>
                  <a:pt x="175" y="1261"/>
                </a:lnTo>
                <a:lnTo>
                  <a:pt x="181" y="1253"/>
                </a:lnTo>
                <a:lnTo>
                  <a:pt x="185" y="1246"/>
                </a:lnTo>
                <a:lnTo>
                  <a:pt x="186" y="1240"/>
                </a:lnTo>
                <a:lnTo>
                  <a:pt x="186" y="1240"/>
                </a:lnTo>
                <a:lnTo>
                  <a:pt x="185" y="1236"/>
                </a:lnTo>
                <a:lnTo>
                  <a:pt x="183" y="1234"/>
                </a:lnTo>
                <a:lnTo>
                  <a:pt x="181" y="1231"/>
                </a:lnTo>
                <a:lnTo>
                  <a:pt x="181" y="1231"/>
                </a:lnTo>
                <a:lnTo>
                  <a:pt x="174" y="1228"/>
                </a:lnTo>
                <a:lnTo>
                  <a:pt x="174" y="1228"/>
                </a:lnTo>
                <a:lnTo>
                  <a:pt x="153" y="1218"/>
                </a:lnTo>
                <a:lnTo>
                  <a:pt x="153" y="1218"/>
                </a:lnTo>
                <a:lnTo>
                  <a:pt x="153" y="1217"/>
                </a:lnTo>
                <a:lnTo>
                  <a:pt x="152" y="1214"/>
                </a:lnTo>
                <a:lnTo>
                  <a:pt x="148" y="1211"/>
                </a:lnTo>
                <a:lnTo>
                  <a:pt x="141" y="1206"/>
                </a:lnTo>
                <a:lnTo>
                  <a:pt x="141" y="1206"/>
                </a:lnTo>
                <a:lnTo>
                  <a:pt x="137" y="1203"/>
                </a:lnTo>
                <a:lnTo>
                  <a:pt x="132" y="1201"/>
                </a:lnTo>
                <a:lnTo>
                  <a:pt x="124" y="1200"/>
                </a:lnTo>
                <a:lnTo>
                  <a:pt x="118" y="1200"/>
                </a:lnTo>
                <a:lnTo>
                  <a:pt x="115" y="1201"/>
                </a:lnTo>
                <a:lnTo>
                  <a:pt x="115" y="1201"/>
                </a:lnTo>
                <a:lnTo>
                  <a:pt x="107" y="1195"/>
                </a:lnTo>
                <a:lnTo>
                  <a:pt x="98" y="1190"/>
                </a:lnTo>
                <a:lnTo>
                  <a:pt x="91" y="1184"/>
                </a:lnTo>
                <a:lnTo>
                  <a:pt x="91" y="1184"/>
                </a:lnTo>
                <a:lnTo>
                  <a:pt x="85" y="1177"/>
                </a:lnTo>
                <a:lnTo>
                  <a:pt x="84" y="1174"/>
                </a:lnTo>
                <a:lnTo>
                  <a:pt x="82" y="1169"/>
                </a:lnTo>
                <a:lnTo>
                  <a:pt x="82" y="1169"/>
                </a:lnTo>
                <a:lnTo>
                  <a:pt x="82" y="1162"/>
                </a:lnTo>
                <a:lnTo>
                  <a:pt x="82" y="1151"/>
                </a:lnTo>
                <a:lnTo>
                  <a:pt x="84" y="1139"/>
                </a:lnTo>
                <a:lnTo>
                  <a:pt x="84" y="1139"/>
                </a:lnTo>
                <a:lnTo>
                  <a:pt x="203" y="1160"/>
                </a:lnTo>
                <a:lnTo>
                  <a:pt x="203" y="1160"/>
                </a:lnTo>
                <a:lnTo>
                  <a:pt x="228" y="1163"/>
                </a:lnTo>
                <a:lnTo>
                  <a:pt x="255" y="1166"/>
                </a:lnTo>
                <a:lnTo>
                  <a:pt x="282" y="1167"/>
                </a:lnTo>
                <a:lnTo>
                  <a:pt x="282" y="1167"/>
                </a:lnTo>
                <a:lnTo>
                  <a:pt x="281" y="1188"/>
                </a:lnTo>
                <a:lnTo>
                  <a:pt x="281" y="1188"/>
                </a:lnTo>
                <a:lnTo>
                  <a:pt x="280" y="1197"/>
                </a:lnTo>
                <a:lnTo>
                  <a:pt x="277" y="1207"/>
                </a:lnTo>
                <a:lnTo>
                  <a:pt x="275" y="1217"/>
                </a:lnTo>
                <a:lnTo>
                  <a:pt x="275" y="1220"/>
                </a:lnTo>
                <a:lnTo>
                  <a:pt x="275" y="1223"/>
                </a:lnTo>
                <a:lnTo>
                  <a:pt x="275" y="1223"/>
                </a:lnTo>
                <a:lnTo>
                  <a:pt x="277" y="1229"/>
                </a:lnTo>
                <a:lnTo>
                  <a:pt x="281" y="1233"/>
                </a:lnTo>
                <a:lnTo>
                  <a:pt x="284" y="1235"/>
                </a:lnTo>
                <a:lnTo>
                  <a:pt x="284" y="1235"/>
                </a:lnTo>
                <a:lnTo>
                  <a:pt x="282" y="1239"/>
                </a:lnTo>
                <a:lnTo>
                  <a:pt x="281" y="1241"/>
                </a:lnTo>
                <a:lnTo>
                  <a:pt x="280" y="1246"/>
                </a:lnTo>
                <a:lnTo>
                  <a:pt x="280" y="1246"/>
                </a:lnTo>
                <a:lnTo>
                  <a:pt x="280" y="1263"/>
                </a:lnTo>
                <a:lnTo>
                  <a:pt x="280" y="1272"/>
                </a:lnTo>
                <a:lnTo>
                  <a:pt x="281" y="1275"/>
                </a:lnTo>
                <a:lnTo>
                  <a:pt x="282" y="1279"/>
                </a:lnTo>
                <a:lnTo>
                  <a:pt x="282" y="1279"/>
                </a:lnTo>
                <a:lnTo>
                  <a:pt x="289" y="1286"/>
                </a:lnTo>
                <a:lnTo>
                  <a:pt x="292" y="1289"/>
                </a:lnTo>
                <a:lnTo>
                  <a:pt x="297" y="1290"/>
                </a:lnTo>
                <a:lnTo>
                  <a:pt x="339" y="1290"/>
                </a:lnTo>
                <a:lnTo>
                  <a:pt x="339" y="1290"/>
                </a:lnTo>
                <a:lnTo>
                  <a:pt x="338" y="1287"/>
                </a:lnTo>
                <a:lnTo>
                  <a:pt x="337" y="1284"/>
                </a:lnTo>
                <a:lnTo>
                  <a:pt x="337" y="1279"/>
                </a:lnTo>
                <a:lnTo>
                  <a:pt x="338" y="1276"/>
                </a:lnTo>
                <a:lnTo>
                  <a:pt x="340" y="1275"/>
                </a:lnTo>
                <a:lnTo>
                  <a:pt x="340" y="1275"/>
                </a:lnTo>
                <a:lnTo>
                  <a:pt x="349" y="1275"/>
                </a:lnTo>
                <a:lnTo>
                  <a:pt x="362" y="1275"/>
                </a:lnTo>
                <a:lnTo>
                  <a:pt x="378" y="1275"/>
                </a:lnTo>
                <a:lnTo>
                  <a:pt x="392" y="1279"/>
                </a:lnTo>
                <a:lnTo>
                  <a:pt x="392" y="1279"/>
                </a:lnTo>
                <a:lnTo>
                  <a:pt x="398" y="1280"/>
                </a:lnTo>
                <a:lnTo>
                  <a:pt x="406" y="1280"/>
                </a:lnTo>
                <a:lnTo>
                  <a:pt x="423" y="1278"/>
                </a:lnTo>
                <a:lnTo>
                  <a:pt x="441" y="1274"/>
                </a:lnTo>
                <a:lnTo>
                  <a:pt x="454" y="1268"/>
                </a:lnTo>
                <a:lnTo>
                  <a:pt x="454" y="1268"/>
                </a:lnTo>
                <a:lnTo>
                  <a:pt x="462" y="1263"/>
                </a:lnTo>
                <a:lnTo>
                  <a:pt x="466" y="1258"/>
                </a:lnTo>
                <a:lnTo>
                  <a:pt x="467" y="1255"/>
                </a:lnTo>
                <a:lnTo>
                  <a:pt x="467" y="1253"/>
                </a:lnTo>
                <a:lnTo>
                  <a:pt x="465" y="1235"/>
                </a:lnTo>
                <a:lnTo>
                  <a:pt x="451" y="1222"/>
                </a:lnTo>
                <a:lnTo>
                  <a:pt x="451" y="1222"/>
                </a:lnTo>
                <a:lnTo>
                  <a:pt x="451" y="1220"/>
                </a:lnTo>
                <a:lnTo>
                  <a:pt x="449" y="1218"/>
                </a:lnTo>
                <a:lnTo>
                  <a:pt x="445" y="1217"/>
                </a:lnTo>
                <a:lnTo>
                  <a:pt x="445" y="1217"/>
                </a:lnTo>
                <a:lnTo>
                  <a:pt x="434" y="1216"/>
                </a:lnTo>
                <a:lnTo>
                  <a:pt x="427" y="1214"/>
                </a:lnTo>
                <a:lnTo>
                  <a:pt x="427" y="1214"/>
                </a:lnTo>
                <a:lnTo>
                  <a:pt x="424" y="1210"/>
                </a:lnTo>
                <a:lnTo>
                  <a:pt x="421" y="1206"/>
                </a:lnTo>
                <a:lnTo>
                  <a:pt x="416" y="1203"/>
                </a:lnTo>
                <a:lnTo>
                  <a:pt x="416" y="1203"/>
                </a:lnTo>
                <a:lnTo>
                  <a:pt x="410" y="1201"/>
                </a:lnTo>
                <a:lnTo>
                  <a:pt x="404" y="1201"/>
                </a:lnTo>
                <a:lnTo>
                  <a:pt x="400" y="1201"/>
                </a:lnTo>
                <a:lnTo>
                  <a:pt x="398" y="1202"/>
                </a:lnTo>
                <a:lnTo>
                  <a:pt x="398" y="1202"/>
                </a:lnTo>
                <a:lnTo>
                  <a:pt x="396" y="1203"/>
                </a:lnTo>
                <a:lnTo>
                  <a:pt x="395" y="1203"/>
                </a:lnTo>
                <a:lnTo>
                  <a:pt x="381" y="1196"/>
                </a:lnTo>
                <a:lnTo>
                  <a:pt x="381" y="1196"/>
                </a:lnTo>
                <a:lnTo>
                  <a:pt x="378" y="1175"/>
                </a:lnTo>
                <a:lnTo>
                  <a:pt x="376" y="1158"/>
                </a:lnTo>
                <a:lnTo>
                  <a:pt x="372" y="1143"/>
                </a:lnTo>
                <a:lnTo>
                  <a:pt x="372" y="1143"/>
                </a:lnTo>
                <a:lnTo>
                  <a:pt x="367" y="1128"/>
                </a:lnTo>
                <a:lnTo>
                  <a:pt x="362" y="1113"/>
                </a:lnTo>
                <a:lnTo>
                  <a:pt x="355" y="1095"/>
                </a:lnTo>
                <a:lnTo>
                  <a:pt x="355" y="1095"/>
                </a:lnTo>
                <a:lnTo>
                  <a:pt x="353" y="1049"/>
                </a:lnTo>
                <a:lnTo>
                  <a:pt x="349" y="983"/>
                </a:lnTo>
                <a:lnTo>
                  <a:pt x="349" y="983"/>
                </a:lnTo>
                <a:lnTo>
                  <a:pt x="346" y="947"/>
                </a:lnTo>
                <a:lnTo>
                  <a:pt x="346" y="932"/>
                </a:lnTo>
                <a:lnTo>
                  <a:pt x="346" y="924"/>
                </a:lnTo>
                <a:lnTo>
                  <a:pt x="346" y="924"/>
                </a:lnTo>
                <a:lnTo>
                  <a:pt x="345" y="907"/>
                </a:lnTo>
                <a:lnTo>
                  <a:pt x="342" y="875"/>
                </a:lnTo>
                <a:lnTo>
                  <a:pt x="336" y="840"/>
                </a:lnTo>
                <a:lnTo>
                  <a:pt x="332" y="824"/>
                </a:lnTo>
                <a:lnTo>
                  <a:pt x="328" y="814"/>
                </a:lnTo>
                <a:lnTo>
                  <a:pt x="328" y="814"/>
                </a:lnTo>
                <a:lnTo>
                  <a:pt x="319" y="788"/>
                </a:lnTo>
                <a:lnTo>
                  <a:pt x="306" y="754"/>
                </a:lnTo>
                <a:lnTo>
                  <a:pt x="293" y="713"/>
                </a:lnTo>
                <a:lnTo>
                  <a:pt x="293" y="713"/>
                </a:lnTo>
                <a:lnTo>
                  <a:pt x="298" y="714"/>
                </a:lnTo>
                <a:lnTo>
                  <a:pt x="323" y="718"/>
                </a:lnTo>
                <a:lnTo>
                  <a:pt x="323" y="718"/>
                </a:lnTo>
                <a:lnTo>
                  <a:pt x="333" y="718"/>
                </a:lnTo>
                <a:lnTo>
                  <a:pt x="343" y="715"/>
                </a:lnTo>
                <a:lnTo>
                  <a:pt x="353" y="712"/>
                </a:lnTo>
                <a:lnTo>
                  <a:pt x="360" y="708"/>
                </a:lnTo>
                <a:lnTo>
                  <a:pt x="372" y="700"/>
                </a:lnTo>
                <a:lnTo>
                  <a:pt x="377" y="696"/>
                </a:lnTo>
                <a:lnTo>
                  <a:pt x="377" y="696"/>
                </a:lnTo>
                <a:lnTo>
                  <a:pt x="385" y="689"/>
                </a:lnTo>
                <a:lnTo>
                  <a:pt x="392" y="683"/>
                </a:lnTo>
                <a:lnTo>
                  <a:pt x="394" y="678"/>
                </a:lnTo>
                <a:lnTo>
                  <a:pt x="394" y="678"/>
                </a:lnTo>
                <a:lnTo>
                  <a:pt x="393" y="675"/>
                </a:lnTo>
                <a:lnTo>
                  <a:pt x="390" y="672"/>
                </a:lnTo>
                <a:lnTo>
                  <a:pt x="387" y="668"/>
                </a:lnTo>
                <a:lnTo>
                  <a:pt x="387" y="668"/>
                </a:lnTo>
                <a:lnTo>
                  <a:pt x="371" y="623"/>
                </a:lnTo>
                <a:lnTo>
                  <a:pt x="361" y="593"/>
                </a:lnTo>
                <a:lnTo>
                  <a:pt x="356" y="577"/>
                </a:lnTo>
                <a:lnTo>
                  <a:pt x="356" y="577"/>
                </a:lnTo>
                <a:lnTo>
                  <a:pt x="356" y="550"/>
                </a:lnTo>
                <a:lnTo>
                  <a:pt x="350" y="546"/>
                </a:lnTo>
                <a:lnTo>
                  <a:pt x="350" y="534"/>
                </a:lnTo>
                <a:lnTo>
                  <a:pt x="378" y="511"/>
                </a:lnTo>
                <a:lnTo>
                  <a:pt x="378" y="511"/>
                </a:lnTo>
                <a:lnTo>
                  <a:pt x="383" y="494"/>
                </a:lnTo>
                <a:lnTo>
                  <a:pt x="387" y="479"/>
                </a:lnTo>
                <a:lnTo>
                  <a:pt x="389" y="470"/>
                </a:lnTo>
                <a:lnTo>
                  <a:pt x="389" y="470"/>
                </a:lnTo>
                <a:lnTo>
                  <a:pt x="389" y="467"/>
                </a:lnTo>
                <a:lnTo>
                  <a:pt x="388" y="464"/>
                </a:lnTo>
                <a:lnTo>
                  <a:pt x="384" y="459"/>
                </a:lnTo>
                <a:lnTo>
                  <a:pt x="378" y="455"/>
                </a:lnTo>
                <a:lnTo>
                  <a:pt x="378" y="455"/>
                </a:lnTo>
                <a:lnTo>
                  <a:pt x="379" y="454"/>
                </a:lnTo>
                <a:lnTo>
                  <a:pt x="379" y="453"/>
                </a:lnTo>
                <a:lnTo>
                  <a:pt x="379" y="449"/>
                </a:lnTo>
                <a:lnTo>
                  <a:pt x="377" y="442"/>
                </a:lnTo>
                <a:lnTo>
                  <a:pt x="377" y="442"/>
                </a:lnTo>
                <a:lnTo>
                  <a:pt x="362" y="415"/>
                </a:lnTo>
                <a:lnTo>
                  <a:pt x="351" y="397"/>
                </a:lnTo>
                <a:lnTo>
                  <a:pt x="351" y="397"/>
                </a:lnTo>
                <a:lnTo>
                  <a:pt x="360" y="381"/>
                </a:lnTo>
                <a:lnTo>
                  <a:pt x="367" y="369"/>
                </a:lnTo>
                <a:lnTo>
                  <a:pt x="372" y="361"/>
                </a:lnTo>
                <a:lnTo>
                  <a:pt x="372" y="361"/>
                </a:lnTo>
                <a:lnTo>
                  <a:pt x="383" y="352"/>
                </a:lnTo>
                <a:lnTo>
                  <a:pt x="389" y="346"/>
                </a:lnTo>
                <a:lnTo>
                  <a:pt x="390" y="343"/>
                </a:lnTo>
                <a:lnTo>
                  <a:pt x="392" y="341"/>
                </a:lnTo>
                <a:lnTo>
                  <a:pt x="392" y="341"/>
                </a:lnTo>
                <a:lnTo>
                  <a:pt x="393" y="324"/>
                </a:lnTo>
                <a:lnTo>
                  <a:pt x="394" y="313"/>
                </a:lnTo>
                <a:lnTo>
                  <a:pt x="393" y="308"/>
                </a:lnTo>
                <a:lnTo>
                  <a:pt x="393" y="308"/>
                </a:lnTo>
                <a:lnTo>
                  <a:pt x="392" y="305"/>
                </a:lnTo>
                <a:lnTo>
                  <a:pt x="390" y="302"/>
                </a:lnTo>
                <a:lnTo>
                  <a:pt x="388" y="296"/>
                </a:lnTo>
                <a:lnTo>
                  <a:pt x="388" y="296"/>
                </a:lnTo>
                <a:lnTo>
                  <a:pt x="385" y="290"/>
                </a:lnTo>
                <a:lnTo>
                  <a:pt x="383" y="287"/>
                </a:lnTo>
                <a:lnTo>
                  <a:pt x="378" y="285"/>
                </a:lnTo>
                <a:lnTo>
                  <a:pt x="378" y="285"/>
                </a:lnTo>
                <a:lnTo>
                  <a:pt x="372" y="282"/>
                </a:lnTo>
                <a:lnTo>
                  <a:pt x="366" y="281"/>
                </a:lnTo>
                <a:lnTo>
                  <a:pt x="360" y="281"/>
                </a:lnTo>
                <a:lnTo>
                  <a:pt x="359" y="281"/>
                </a:lnTo>
                <a:lnTo>
                  <a:pt x="357" y="282"/>
                </a:lnTo>
                <a:lnTo>
                  <a:pt x="357" y="282"/>
                </a:lnTo>
                <a:lnTo>
                  <a:pt x="356" y="287"/>
                </a:lnTo>
                <a:lnTo>
                  <a:pt x="355" y="288"/>
                </a:lnTo>
                <a:lnTo>
                  <a:pt x="355" y="288"/>
                </a:lnTo>
                <a:lnTo>
                  <a:pt x="351" y="287"/>
                </a:lnTo>
                <a:lnTo>
                  <a:pt x="349" y="287"/>
                </a:lnTo>
                <a:lnTo>
                  <a:pt x="348" y="287"/>
                </a:lnTo>
                <a:lnTo>
                  <a:pt x="348" y="287"/>
                </a:lnTo>
                <a:lnTo>
                  <a:pt x="346" y="291"/>
                </a:lnTo>
                <a:lnTo>
                  <a:pt x="346" y="291"/>
                </a:lnTo>
                <a:lnTo>
                  <a:pt x="345" y="298"/>
                </a:lnTo>
                <a:lnTo>
                  <a:pt x="345" y="298"/>
                </a:lnTo>
                <a:lnTo>
                  <a:pt x="340" y="292"/>
                </a:lnTo>
                <a:lnTo>
                  <a:pt x="337" y="290"/>
                </a:lnTo>
                <a:lnTo>
                  <a:pt x="336" y="288"/>
                </a:lnTo>
                <a:lnTo>
                  <a:pt x="333" y="288"/>
                </a:lnTo>
                <a:lnTo>
                  <a:pt x="333" y="288"/>
                </a:lnTo>
                <a:lnTo>
                  <a:pt x="333" y="290"/>
                </a:lnTo>
                <a:lnTo>
                  <a:pt x="332" y="292"/>
                </a:lnTo>
                <a:lnTo>
                  <a:pt x="333" y="298"/>
                </a:lnTo>
                <a:lnTo>
                  <a:pt x="337" y="310"/>
                </a:lnTo>
                <a:lnTo>
                  <a:pt x="337" y="310"/>
                </a:lnTo>
                <a:lnTo>
                  <a:pt x="338" y="321"/>
                </a:lnTo>
                <a:lnTo>
                  <a:pt x="339" y="331"/>
                </a:lnTo>
                <a:lnTo>
                  <a:pt x="339" y="331"/>
                </a:lnTo>
                <a:lnTo>
                  <a:pt x="338" y="343"/>
                </a:lnTo>
                <a:lnTo>
                  <a:pt x="338" y="343"/>
                </a:lnTo>
                <a:lnTo>
                  <a:pt x="328" y="363"/>
                </a:lnTo>
                <a:lnTo>
                  <a:pt x="328" y="363"/>
                </a:lnTo>
                <a:lnTo>
                  <a:pt x="321" y="365"/>
                </a:lnTo>
                <a:lnTo>
                  <a:pt x="315" y="366"/>
                </a:lnTo>
                <a:lnTo>
                  <a:pt x="315" y="366"/>
                </a:lnTo>
                <a:lnTo>
                  <a:pt x="310" y="328"/>
                </a:lnTo>
                <a:lnTo>
                  <a:pt x="310" y="328"/>
                </a:lnTo>
                <a:lnTo>
                  <a:pt x="306" y="318"/>
                </a:lnTo>
                <a:lnTo>
                  <a:pt x="299" y="300"/>
                </a:lnTo>
                <a:lnTo>
                  <a:pt x="286" y="275"/>
                </a:lnTo>
                <a:lnTo>
                  <a:pt x="286" y="275"/>
                </a:lnTo>
                <a:lnTo>
                  <a:pt x="278" y="263"/>
                </a:lnTo>
                <a:lnTo>
                  <a:pt x="271" y="252"/>
                </a:lnTo>
                <a:lnTo>
                  <a:pt x="271" y="252"/>
                </a:lnTo>
                <a:lnTo>
                  <a:pt x="269" y="246"/>
                </a:lnTo>
                <a:lnTo>
                  <a:pt x="265" y="240"/>
                </a:lnTo>
                <a:lnTo>
                  <a:pt x="265" y="240"/>
                </a:lnTo>
                <a:lnTo>
                  <a:pt x="242" y="224"/>
                </a:lnTo>
                <a:lnTo>
                  <a:pt x="242" y="224"/>
                </a:lnTo>
                <a:lnTo>
                  <a:pt x="244" y="208"/>
                </a:lnTo>
                <a:lnTo>
                  <a:pt x="247" y="196"/>
                </a:lnTo>
                <a:lnTo>
                  <a:pt x="249" y="189"/>
                </a:lnTo>
                <a:lnTo>
                  <a:pt x="249" y="189"/>
                </a:lnTo>
                <a:lnTo>
                  <a:pt x="253" y="185"/>
                </a:lnTo>
                <a:lnTo>
                  <a:pt x="253" y="185"/>
                </a:lnTo>
                <a:lnTo>
                  <a:pt x="261" y="186"/>
                </a:lnTo>
                <a:lnTo>
                  <a:pt x="272" y="185"/>
                </a:lnTo>
                <a:lnTo>
                  <a:pt x="272" y="185"/>
                </a:lnTo>
                <a:lnTo>
                  <a:pt x="273" y="184"/>
                </a:lnTo>
                <a:lnTo>
                  <a:pt x="276" y="182"/>
                </a:lnTo>
                <a:lnTo>
                  <a:pt x="280" y="176"/>
                </a:lnTo>
                <a:lnTo>
                  <a:pt x="286" y="163"/>
                </a:lnTo>
                <a:lnTo>
                  <a:pt x="286" y="163"/>
                </a:lnTo>
                <a:lnTo>
                  <a:pt x="289" y="154"/>
                </a:lnTo>
                <a:lnTo>
                  <a:pt x="292" y="141"/>
                </a:lnTo>
                <a:lnTo>
                  <a:pt x="297" y="116"/>
                </a:lnTo>
                <a:lnTo>
                  <a:pt x="297" y="116"/>
                </a:lnTo>
                <a:lnTo>
                  <a:pt x="298" y="102"/>
                </a:lnTo>
                <a:lnTo>
                  <a:pt x="298" y="97"/>
                </a:lnTo>
                <a:lnTo>
                  <a:pt x="298" y="97"/>
                </a:lnTo>
                <a:lnTo>
                  <a:pt x="299" y="97"/>
                </a:lnTo>
                <a:lnTo>
                  <a:pt x="301" y="96"/>
                </a:lnTo>
                <a:lnTo>
                  <a:pt x="305" y="92"/>
                </a:lnTo>
                <a:lnTo>
                  <a:pt x="306" y="90"/>
                </a:lnTo>
                <a:lnTo>
                  <a:pt x="308" y="85"/>
                </a:lnTo>
                <a:lnTo>
                  <a:pt x="308" y="85"/>
                </a:lnTo>
                <a:lnTo>
                  <a:pt x="309" y="75"/>
                </a:lnTo>
                <a:lnTo>
                  <a:pt x="309" y="64"/>
                </a:lnTo>
                <a:lnTo>
                  <a:pt x="306" y="53"/>
                </a:lnTo>
                <a:lnTo>
                  <a:pt x="306" y="53"/>
                </a:lnTo>
                <a:lnTo>
                  <a:pt x="306" y="51"/>
                </a:lnTo>
                <a:lnTo>
                  <a:pt x="303" y="45"/>
                </a:lnTo>
                <a:lnTo>
                  <a:pt x="300" y="41"/>
                </a:lnTo>
                <a:lnTo>
                  <a:pt x="295" y="36"/>
                </a:lnTo>
                <a:lnTo>
                  <a:pt x="288" y="30"/>
                </a:lnTo>
                <a:lnTo>
                  <a:pt x="280" y="24"/>
                </a:lnTo>
                <a:lnTo>
                  <a:pt x="280" y="24"/>
                </a:lnTo>
                <a:lnTo>
                  <a:pt x="263" y="13"/>
                </a:lnTo>
                <a:lnTo>
                  <a:pt x="252" y="7"/>
                </a:lnTo>
                <a:lnTo>
                  <a:pt x="244" y="5"/>
                </a:lnTo>
                <a:lnTo>
                  <a:pt x="242" y="4"/>
                </a:lnTo>
                <a:lnTo>
                  <a:pt x="242" y="4"/>
                </a:lnTo>
                <a:lnTo>
                  <a:pt x="241" y="4"/>
                </a:lnTo>
                <a:lnTo>
                  <a:pt x="238" y="1"/>
                </a:lnTo>
                <a:lnTo>
                  <a:pt x="231" y="0"/>
                </a:lnTo>
                <a:lnTo>
                  <a:pt x="216" y="0"/>
                </a:lnTo>
                <a:lnTo>
                  <a:pt x="216" y="0"/>
                </a:lnTo>
                <a:lnTo>
                  <a:pt x="205" y="1"/>
                </a:lnTo>
                <a:lnTo>
                  <a:pt x="196" y="4"/>
                </a:lnTo>
                <a:lnTo>
                  <a:pt x="187" y="7"/>
                </a:lnTo>
                <a:lnTo>
                  <a:pt x="180" y="11"/>
                </a:lnTo>
                <a:lnTo>
                  <a:pt x="168" y="19"/>
                </a:lnTo>
                <a:lnTo>
                  <a:pt x="163" y="24"/>
                </a:lnTo>
                <a:lnTo>
                  <a:pt x="163" y="24"/>
                </a:lnTo>
                <a:lnTo>
                  <a:pt x="154" y="39"/>
                </a:lnTo>
                <a:lnTo>
                  <a:pt x="154" y="39"/>
                </a:lnTo>
                <a:lnTo>
                  <a:pt x="149" y="43"/>
                </a:lnTo>
                <a:lnTo>
                  <a:pt x="146" y="46"/>
                </a:lnTo>
                <a:lnTo>
                  <a:pt x="146" y="46"/>
                </a:lnTo>
                <a:close/>
                <a:moveTo>
                  <a:pt x="269" y="642"/>
                </a:moveTo>
                <a:lnTo>
                  <a:pt x="269" y="642"/>
                </a:lnTo>
                <a:lnTo>
                  <a:pt x="271" y="645"/>
                </a:lnTo>
                <a:lnTo>
                  <a:pt x="273" y="647"/>
                </a:lnTo>
                <a:lnTo>
                  <a:pt x="276" y="647"/>
                </a:lnTo>
                <a:lnTo>
                  <a:pt x="276" y="647"/>
                </a:lnTo>
                <a:lnTo>
                  <a:pt x="278" y="645"/>
                </a:lnTo>
                <a:lnTo>
                  <a:pt x="282" y="639"/>
                </a:lnTo>
                <a:lnTo>
                  <a:pt x="284" y="630"/>
                </a:lnTo>
                <a:lnTo>
                  <a:pt x="277" y="681"/>
                </a:lnTo>
                <a:lnTo>
                  <a:pt x="277" y="681"/>
                </a:lnTo>
                <a:lnTo>
                  <a:pt x="270" y="658"/>
                </a:lnTo>
                <a:lnTo>
                  <a:pt x="270" y="658"/>
                </a:lnTo>
                <a:lnTo>
                  <a:pt x="269" y="649"/>
                </a:lnTo>
                <a:lnTo>
                  <a:pt x="269" y="642"/>
                </a:lnTo>
                <a:lnTo>
                  <a:pt x="269" y="642"/>
                </a:lnTo>
                <a:close/>
                <a:moveTo>
                  <a:pt x="348" y="537"/>
                </a:moveTo>
                <a:lnTo>
                  <a:pt x="348" y="537"/>
                </a:lnTo>
                <a:lnTo>
                  <a:pt x="346" y="551"/>
                </a:lnTo>
                <a:lnTo>
                  <a:pt x="346" y="551"/>
                </a:lnTo>
                <a:lnTo>
                  <a:pt x="342" y="540"/>
                </a:lnTo>
                <a:lnTo>
                  <a:pt x="348" y="537"/>
                </a:lnTo>
                <a:close/>
                <a:moveTo>
                  <a:pt x="338" y="541"/>
                </a:moveTo>
                <a:lnTo>
                  <a:pt x="343" y="552"/>
                </a:lnTo>
                <a:lnTo>
                  <a:pt x="332" y="558"/>
                </a:lnTo>
                <a:lnTo>
                  <a:pt x="332" y="558"/>
                </a:lnTo>
                <a:lnTo>
                  <a:pt x="328" y="561"/>
                </a:lnTo>
                <a:lnTo>
                  <a:pt x="325" y="566"/>
                </a:lnTo>
                <a:lnTo>
                  <a:pt x="320" y="571"/>
                </a:lnTo>
                <a:lnTo>
                  <a:pt x="323" y="550"/>
                </a:lnTo>
                <a:lnTo>
                  <a:pt x="338" y="5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546D7C19-1BBB-4648-918A-DC9036B276B1}"/>
              </a:ext>
            </a:extLst>
          </p:cNvPr>
          <p:cNvGrpSpPr/>
          <p:nvPr/>
        </p:nvGrpSpPr>
        <p:grpSpPr>
          <a:xfrm>
            <a:off x="842927" y="4606445"/>
            <a:ext cx="2394886" cy="1386972"/>
            <a:chOff x="1583472" y="3874916"/>
            <a:chExt cx="2087834" cy="1209147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760AF9E-330C-4DE0-BFFF-A4AD5EE98DA3}"/>
                </a:ext>
              </a:extLst>
            </p:cNvPr>
            <p:cNvSpPr/>
            <p:nvPr/>
          </p:nvSpPr>
          <p:spPr>
            <a:xfrm>
              <a:off x="1673336" y="4010025"/>
              <a:ext cx="1892189" cy="1016449"/>
            </a:xfrm>
            <a:prstGeom prst="round2SameRect">
              <a:avLst>
                <a:gd name="adj1" fmla="val 0"/>
                <a:gd name="adj2" fmla="val 9282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E7E5BDC0-3168-4F49-B7CC-60917E46394C}"/>
                </a:ext>
              </a:extLst>
            </p:cNvPr>
            <p:cNvGrpSpPr/>
            <p:nvPr/>
          </p:nvGrpSpPr>
          <p:grpSpPr>
            <a:xfrm>
              <a:off x="1583472" y="3913772"/>
              <a:ext cx="2087834" cy="1170291"/>
              <a:chOff x="1821597" y="3913772"/>
              <a:chExt cx="2087834" cy="1170291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5533E7E-F299-4CB6-87F1-18BBB648D908}"/>
                  </a:ext>
                </a:extLst>
              </p:cNvPr>
              <p:cNvSpPr/>
              <p:nvPr/>
            </p:nvSpPr>
            <p:spPr>
              <a:xfrm rot="18508265">
                <a:off x="3388578" y="4753267"/>
                <a:ext cx="215900" cy="445691"/>
              </a:xfrm>
              <a:custGeom>
                <a:avLst/>
                <a:gdLst>
                  <a:gd name="connsiteX0" fmla="*/ 205361 w 215900"/>
                  <a:gd name="connsiteY0" fmla="*/ 10540 h 445691"/>
                  <a:gd name="connsiteX1" fmla="*/ 215900 w 215900"/>
                  <a:gd name="connsiteY1" fmla="*/ 35984 h 445691"/>
                  <a:gd name="connsiteX2" fmla="*/ 215900 w 215900"/>
                  <a:gd name="connsiteY2" fmla="*/ 445691 h 445691"/>
                  <a:gd name="connsiteX3" fmla="*/ 0 w 215900"/>
                  <a:gd name="connsiteY3" fmla="*/ 173986 h 445691"/>
                  <a:gd name="connsiteX4" fmla="*/ 0 w 215900"/>
                  <a:gd name="connsiteY4" fmla="*/ 35984 h 445691"/>
                  <a:gd name="connsiteX5" fmla="*/ 35984 w 215900"/>
                  <a:gd name="connsiteY5" fmla="*/ 0 h 445691"/>
                  <a:gd name="connsiteX6" fmla="*/ 179916 w 215900"/>
                  <a:gd name="connsiteY6" fmla="*/ 0 h 445691"/>
                  <a:gd name="connsiteX7" fmla="*/ 205361 w 215900"/>
                  <a:gd name="connsiteY7" fmla="*/ 10540 h 4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900" h="445691">
                    <a:moveTo>
                      <a:pt x="205361" y="10540"/>
                    </a:moveTo>
                    <a:cubicBezTo>
                      <a:pt x="211872" y="17052"/>
                      <a:pt x="215900" y="26048"/>
                      <a:pt x="215900" y="35984"/>
                    </a:cubicBezTo>
                    <a:lnTo>
                      <a:pt x="215900" y="445691"/>
                    </a:lnTo>
                    <a:lnTo>
                      <a:pt x="0" y="173986"/>
                    </a:lnTo>
                    <a:lnTo>
                      <a:pt x="0" y="35984"/>
                    </a:lnTo>
                    <a:cubicBezTo>
                      <a:pt x="0" y="16111"/>
                      <a:pt x="16111" y="0"/>
                      <a:pt x="35984" y="0"/>
                    </a:cubicBezTo>
                    <a:lnTo>
                      <a:pt x="179916" y="0"/>
                    </a:lnTo>
                    <a:cubicBezTo>
                      <a:pt x="189852" y="0"/>
                      <a:pt x="198848" y="4028"/>
                      <a:pt x="205361" y="1054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A3F970E-8710-4425-AEFB-BE73462CBD71}"/>
                  </a:ext>
                </a:extLst>
              </p:cNvPr>
              <p:cNvSpPr/>
              <p:nvPr/>
            </p:nvSpPr>
            <p:spPr>
              <a:xfrm rot="18508265">
                <a:off x="2738499" y="4727293"/>
                <a:ext cx="215900" cy="468832"/>
              </a:xfrm>
              <a:custGeom>
                <a:avLst/>
                <a:gdLst>
                  <a:gd name="connsiteX0" fmla="*/ 205361 w 215900"/>
                  <a:gd name="connsiteY0" fmla="*/ 10540 h 468832"/>
                  <a:gd name="connsiteX1" fmla="*/ 215900 w 215900"/>
                  <a:gd name="connsiteY1" fmla="*/ 35984 h 468832"/>
                  <a:gd name="connsiteX2" fmla="*/ 215900 w 215900"/>
                  <a:gd name="connsiteY2" fmla="*/ 446616 h 468832"/>
                  <a:gd name="connsiteX3" fmla="*/ 206698 w 215900"/>
                  <a:gd name="connsiteY3" fmla="*/ 468832 h 468832"/>
                  <a:gd name="connsiteX4" fmla="*/ 0 w 215900"/>
                  <a:gd name="connsiteY4" fmla="*/ 208707 h 468832"/>
                  <a:gd name="connsiteX5" fmla="*/ 0 w 215900"/>
                  <a:gd name="connsiteY5" fmla="*/ 35984 h 468832"/>
                  <a:gd name="connsiteX6" fmla="*/ 35984 w 215900"/>
                  <a:gd name="connsiteY6" fmla="*/ 0 h 468832"/>
                  <a:gd name="connsiteX7" fmla="*/ 179916 w 215900"/>
                  <a:gd name="connsiteY7" fmla="*/ 0 h 468832"/>
                  <a:gd name="connsiteX8" fmla="*/ 205361 w 215900"/>
                  <a:gd name="connsiteY8" fmla="*/ 10540 h 468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5900" h="468832">
                    <a:moveTo>
                      <a:pt x="205361" y="10540"/>
                    </a:moveTo>
                    <a:cubicBezTo>
                      <a:pt x="211872" y="17052"/>
                      <a:pt x="215900" y="26048"/>
                      <a:pt x="215900" y="35984"/>
                    </a:cubicBezTo>
                    <a:lnTo>
                      <a:pt x="215900" y="446616"/>
                    </a:lnTo>
                    <a:lnTo>
                      <a:pt x="206698" y="468832"/>
                    </a:lnTo>
                    <a:lnTo>
                      <a:pt x="0" y="208707"/>
                    </a:lnTo>
                    <a:lnTo>
                      <a:pt x="0" y="35984"/>
                    </a:lnTo>
                    <a:cubicBezTo>
                      <a:pt x="0" y="16111"/>
                      <a:pt x="16111" y="0"/>
                      <a:pt x="35984" y="0"/>
                    </a:cubicBezTo>
                    <a:lnTo>
                      <a:pt x="179916" y="0"/>
                    </a:lnTo>
                    <a:cubicBezTo>
                      <a:pt x="189852" y="0"/>
                      <a:pt x="198848" y="4028"/>
                      <a:pt x="205361" y="1054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129EB2F1-1807-464F-9909-6B3C60B74C01}"/>
                  </a:ext>
                </a:extLst>
              </p:cNvPr>
              <p:cNvGrpSpPr/>
              <p:nvPr/>
            </p:nvGrpSpPr>
            <p:grpSpPr>
              <a:xfrm>
                <a:off x="1821597" y="3913772"/>
                <a:ext cx="2087834" cy="1144287"/>
                <a:chOff x="1821597" y="3913772"/>
                <a:chExt cx="2087834" cy="1144287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AC23E04D-3A43-4E61-9403-F84B1E230F0D}"/>
                    </a:ext>
                  </a:extLst>
                </p:cNvPr>
                <p:cNvSpPr/>
                <p:nvPr/>
              </p:nvSpPr>
              <p:spPr>
                <a:xfrm rot="2308265">
                  <a:off x="3660059" y="4633557"/>
                  <a:ext cx="215900" cy="377773"/>
                </a:xfrm>
                <a:custGeom>
                  <a:avLst/>
                  <a:gdLst>
                    <a:gd name="connsiteX0" fmla="*/ 0 w 215900"/>
                    <a:gd name="connsiteY0" fmla="*/ 0 h 377773"/>
                    <a:gd name="connsiteX1" fmla="*/ 215900 w 215900"/>
                    <a:gd name="connsiteY1" fmla="*/ 271705 h 377773"/>
                    <a:gd name="connsiteX2" fmla="*/ 215900 w 215900"/>
                    <a:gd name="connsiteY2" fmla="*/ 341789 h 377773"/>
                    <a:gd name="connsiteX3" fmla="*/ 179916 w 215900"/>
                    <a:gd name="connsiteY3" fmla="*/ 377773 h 377773"/>
                    <a:gd name="connsiteX4" fmla="*/ 35984 w 215900"/>
                    <a:gd name="connsiteY4" fmla="*/ 377773 h 377773"/>
                    <a:gd name="connsiteX5" fmla="*/ 0 w 215900"/>
                    <a:gd name="connsiteY5" fmla="*/ 341789 h 377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377773">
                      <a:moveTo>
                        <a:pt x="0" y="0"/>
                      </a:moveTo>
                      <a:lnTo>
                        <a:pt x="215900" y="271705"/>
                      </a:lnTo>
                      <a:lnTo>
                        <a:pt x="215900" y="341789"/>
                      </a:lnTo>
                      <a:cubicBezTo>
                        <a:pt x="215900" y="361662"/>
                        <a:pt x="199789" y="377773"/>
                        <a:pt x="179916" y="377773"/>
                      </a:cubicBezTo>
                      <a:lnTo>
                        <a:pt x="35984" y="377773"/>
                      </a:lnTo>
                      <a:cubicBezTo>
                        <a:pt x="16111" y="377773"/>
                        <a:pt x="0" y="361662"/>
                        <a:pt x="0" y="34178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F0EE3888-98C1-47E9-BBAB-5B3F8A195BAF}"/>
                    </a:ext>
                  </a:extLst>
                </p:cNvPr>
                <p:cNvSpPr/>
                <p:nvPr/>
              </p:nvSpPr>
              <p:spPr>
                <a:xfrm rot="18508265">
                  <a:off x="3633023" y="4378718"/>
                  <a:ext cx="215900" cy="324906"/>
                </a:xfrm>
                <a:custGeom>
                  <a:avLst/>
                  <a:gdLst>
                    <a:gd name="connsiteX0" fmla="*/ 205361 w 215900"/>
                    <a:gd name="connsiteY0" fmla="*/ 10540 h 324906"/>
                    <a:gd name="connsiteX1" fmla="*/ 215900 w 215900"/>
                    <a:gd name="connsiteY1" fmla="*/ 35984 h 324906"/>
                    <a:gd name="connsiteX2" fmla="*/ 215900 w 215900"/>
                    <a:gd name="connsiteY2" fmla="*/ 153349 h 324906"/>
                    <a:gd name="connsiteX3" fmla="*/ 0 w 215900"/>
                    <a:gd name="connsiteY3" fmla="*/ 324906 h 324906"/>
                    <a:gd name="connsiteX4" fmla="*/ 0 w 215900"/>
                    <a:gd name="connsiteY4" fmla="*/ 35984 h 324906"/>
                    <a:gd name="connsiteX5" fmla="*/ 35984 w 215900"/>
                    <a:gd name="connsiteY5" fmla="*/ 0 h 324906"/>
                    <a:gd name="connsiteX6" fmla="*/ 179916 w 215900"/>
                    <a:gd name="connsiteY6" fmla="*/ 0 h 324906"/>
                    <a:gd name="connsiteX7" fmla="*/ 205361 w 215900"/>
                    <a:gd name="connsiteY7" fmla="*/ 10540 h 324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900" h="324906">
                      <a:moveTo>
                        <a:pt x="205361" y="10540"/>
                      </a:moveTo>
                      <a:cubicBezTo>
                        <a:pt x="211872" y="17052"/>
                        <a:pt x="215900" y="26048"/>
                        <a:pt x="215900" y="35984"/>
                      </a:cubicBezTo>
                      <a:lnTo>
                        <a:pt x="215900" y="153349"/>
                      </a:lnTo>
                      <a:lnTo>
                        <a:pt x="0" y="324906"/>
                      </a:ln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lnTo>
                        <a:pt x="179916" y="0"/>
                      </a:lnTo>
                      <a:cubicBezTo>
                        <a:pt x="189852" y="0"/>
                        <a:pt x="198848" y="4028"/>
                        <a:pt x="205361" y="1054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5B94C5D-86F7-4A37-8708-1AB73216E26C}"/>
                    </a:ext>
                  </a:extLst>
                </p:cNvPr>
                <p:cNvSpPr/>
                <p:nvPr/>
              </p:nvSpPr>
              <p:spPr>
                <a:xfrm rot="2308265">
                  <a:off x="3638557" y="4196685"/>
                  <a:ext cx="215900" cy="446756"/>
                </a:xfrm>
                <a:custGeom>
                  <a:avLst/>
                  <a:gdLst>
                    <a:gd name="connsiteX0" fmla="*/ 58 w 215900"/>
                    <a:gd name="connsiteY0" fmla="*/ 0 h 446756"/>
                    <a:gd name="connsiteX1" fmla="*/ 215900 w 215900"/>
                    <a:gd name="connsiteY1" fmla="*/ 271632 h 446756"/>
                    <a:gd name="connsiteX2" fmla="*/ 215900 w 215900"/>
                    <a:gd name="connsiteY2" fmla="*/ 410772 h 446756"/>
                    <a:gd name="connsiteX3" fmla="*/ 179916 w 215900"/>
                    <a:gd name="connsiteY3" fmla="*/ 446756 h 446756"/>
                    <a:gd name="connsiteX4" fmla="*/ 35984 w 215900"/>
                    <a:gd name="connsiteY4" fmla="*/ 446756 h 446756"/>
                    <a:gd name="connsiteX5" fmla="*/ 0 w 215900"/>
                    <a:gd name="connsiteY5" fmla="*/ 410772 h 446756"/>
                    <a:gd name="connsiteX6" fmla="*/ 0 w 215900"/>
                    <a:gd name="connsiteY6" fmla="*/ 140 h 44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900" h="446756">
                      <a:moveTo>
                        <a:pt x="58" y="0"/>
                      </a:moveTo>
                      <a:lnTo>
                        <a:pt x="215900" y="271632"/>
                      </a:lnTo>
                      <a:lnTo>
                        <a:pt x="215900" y="410772"/>
                      </a:lnTo>
                      <a:cubicBezTo>
                        <a:pt x="215900" y="430645"/>
                        <a:pt x="199789" y="446756"/>
                        <a:pt x="179916" y="446756"/>
                      </a:cubicBezTo>
                      <a:lnTo>
                        <a:pt x="35984" y="446756"/>
                      </a:lnTo>
                      <a:cubicBezTo>
                        <a:pt x="16111" y="446756"/>
                        <a:pt x="0" y="430645"/>
                        <a:pt x="0" y="410772"/>
                      </a:cubicBezTo>
                      <a:lnTo>
                        <a:pt x="0" y="14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E3636116-44D3-4199-88CC-4E8930B1DCCE}"/>
                    </a:ext>
                  </a:extLst>
                </p:cNvPr>
                <p:cNvSpPr/>
                <p:nvPr/>
              </p:nvSpPr>
              <p:spPr>
                <a:xfrm rot="18508265">
                  <a:off x="3611362" y="3989734"/>
                  <a:ext cx="215900" cy="380238"/>
                </a:xfrm>
                <a:custGeom>
                  <a:avLst/>
                  <a:gdLst>
                    <a:gd name="connsiteX0" fmla="*/ 162642 w 215900"/>
                    <a:gd name="connsiteY0" fmla="*/ 0 h 380238"/>
                    <a:gd name="connsiteX1" fmla="*/ 215900 w 215900"/>
                    <a:gd name="connsiteY1" fmla="*/ 67024 h 380238"/>
                    <a:gd name="connsiteX2" fmla="*/ 215900 w 215900"/>
                    <a:gd name="connsiteY2" fmla="*/ 208681 h 380238"/>
                    <a:gd name="connsiteX3" fmla="*/ 0 w 215900"/>
                    <a:gd name="connsiteY3" fmla="*/ 380238 h 380238"/>
                    <a:gd name="connsiteX4" fmla="*/ 0 w 215900"/>
                    <a:gd name="connsiteY4" fmla="*/ 35984 h 380238"/>
                    <a:gd name="connsiteX5" fmla="*/ 35984 w 215900"/>
                    <a:gd name="connsiteY5" fmla="*/ 0 h 380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380238">
                      <a:moveTo>
                        <a:pt x="162642" y="0"/>
                      </a:moveTo>
                      <a:lnTo>
                        <a:pt x="215900" y="67024"/>
                      </a:lnTo>
                      <a:lnTo>
                        <a:pt x="215900" y="208681"/>
                      </a:lnTo>
                      <a:lnTo>
                        <a:pt x="0" y="380238"/>
                      </a:ln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9ECC157-8E2E-414C-B841-CB1092527577}"/>
                    </a:ext>
                  </a:extLst>
                </p:cNvPr>
                <p:cNvSpPr/>
                <p:nvPr/>
              </p:nvSpPr>
              <p:spPr>
                <a:xfrm rot="2308265">
                  <a:off x="3550226" y="3947143"/>
                  <a:ext cx="215900" cy="302067"/>
                </a:xfrm>
                <a:custGeom>
                  <a:avLst/>
                  <a:gdLst>
                    <a:gd name="connsiteX0" fmla="*/ 0 w 215900"/>
                    <a:gd name="connsiteY0" fmla="*/ 135374 h 302067"/>
                    <a:gd name="connsiteX1" fmla="*/ 170365 w 215900"/>
                    <a:gd name="connsiteY1" fmla="*/ 0 h 302067"/>
                    <a:gd name="connsiteX2" fmla="*/ 215900 w 215900"/>
                    <a:gd name="connsiteY2" fmla="*/ 57305 h 302067"/>
                    <a:gd name="connsiteX3" fmla="*/ 215900 w 215900"/>
                    <a:gd name="connsiteY3" fmla="*/ 266083 h 302067"/>
                    <a:gd name="connsiteX4" fmla="*/ 179916 w 215900"/>
                    <a:gd name="connsiteY4" fmla="*/ 302067 h 302067"/>
                    <a:gd name="connsiteX5" fmla="*/ 35984 w 215900"/>
                    <a:gd name="connsiteY5" fmla="*/ 302067 h 302067"/>
                    <a:gd name="connsiteX6" fmla="*/ 0 w 215900"/>
                    <a:gd name="connsiteY6" fmla="*/ 266083 h 302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900" h="302067">
                      <a:moveTo>
                        <a:pt x="0" y="135374"/>
                      </a:moveTo>
                      <a:lnTo>
                        <a:pt x="170365" y="0"/>
                      </a:lnTo>
                      <a:lnTo>
                        <a:pt x="215900" y="57305"/>
                      </a:lnTo>
                      <a:lnTo>
                        <a:pt x="215900" y="266083"/>
                      </a:lnTo>
                      <a:cubicBezTo>
                        <a:pt x="215900" y="285956"/>
                        <a:pt x="199789" y="302067"/>
                        <a:pt x="179916" y="302067"/>
                      </a:cubicBezTo>
                      <a:lnTo>
                        <a:pt x="35984" y="302067"/>
                      </a:lnTo>
                      <a:cubicBezTo>
                        <a:pt x="16111" y="302067"/>
                        <a:pt x="0" y="285956"/>
                        <a:pt x="0" y="26608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14FDC72C-3E8C-4F8B-8A11-9E2E158166A5}"/>
                    </a:ext>
                  </a:extLst>
                </p:cNvPr>
                <p:cNvSpPr/>
                <p:nvPr/>
              </p:nvSpPr>
              <p:spPr>
                <a:xfrm rot="2308265">
                  <a:off x="3358035" y="4548147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1DD2F071-4A29-4494-A99D-FE6F18034675}"/>
                    </a:ext>
                  </a:extLst>
                </p:cNvPr>
                <p:cNvSpPr/>
                <p:nvPr/>
              </p:nvSpPr>
              <p:spPr>
                <a:xfrm rot="18508265">
                  <a:off x="3360122" y="4356964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9D96E942-9DBF-4140-BA81-5481F7DBEAA6}"/>
                    </a:ext>
                  </a:extLst>
                </p:cNvPr>
                <p:cNvSpPr/>
                <p:nvPr/>
              </p:nvSpPr>
              <p:spPr>
                <a:xfrm rot="2308265">
                  <a:off x="3315074" y="4172772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1CD566B0-4356-4881-939D-340E66FC47A8}"/>
                    </a:ext>
                  </a:extLst>
                </p:cNvPr>
                <p:cNvSpPr/>
                <p:nvPr/>
              </p:nvSpPr>
              <p:spPr>
                <a:xfrm rot="18508265">
                  <a:off x="3316801" y="3978435"/>
                  <a:ext cx="215900" cy="482600"/>
                </a:xfrm>
                <a:custGeom>
                  <a:avLst/>
                  <a:gdLst>
                    <a:gd name="connsiteX0" fmla="*/ 172912 w 215900"/>
                    <a:gd name="connsiteY0" fmla="*/ 0 h 482600"/>
                    <a:gd name="connsiteX1" fmla="*/ 215900 w 215900"/>
                    <a:gd name="connsiteY1" fmla="*/ 54099 h 482600"/>
                    <a:gd name="connsiteX2" fmla="*/ 215900 w 215900"/>
                    <a:gd name="connsiteY2" fmla="*/ 446616 h 482600"/>
                    <a:gd name="connsiteX3" fmla="*/ 179916 w 215900"/>
                    <a:gd name="connsiteY3" fmla="*/ 482600 h 482600"/>
                    <a:gd name="connsiteX4" fmla="*/ 35984 w 215900"/>
                    <a:gd name="connsiteY4" fmla="*/ 482600 h 482600"/>
                    <a:gd name="connsiteX5" fmla="*/ 0 w 215900"/>
                    <a:gd name="connsiteY5" fmla="*/ 446616 h 482600"/>
                    <a:gd name="connsiteX6" fmla="*/ 0 w 215900"/>
                    <a:gd name="connsiteY6" fmla="*/ 35984 h 482600"/>
                    <a:gd name="connsiteX7" fmla="*/ 35984 w 215900"/>
                    <a:gd name="connsiteY7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900" h="482600">
                      <a:moveTo>
                        <a:pt x="172912" y="0"/>
                      </a:moveTo>
                      <a:lnTo>
                        <a:pt x="215900" y="54099"/>
                      </a:lnTo>
                      <a:lnTo>
                        <a:pt x="215900" y="446616"/>
                      </a:lnTo>
                      <a:cubicBezTo>
                        <a:pt x="215900" y="466489"/>
                        <a:pt x="199789" y="482600"/>
                        <a:pt x="179916" y="482600"/>
                      </a:cubicBezTo>
                      <a:lnTo>
                        <a:pt x="35984" y="482600"/>
                      </a:lnTo>
                      <a:cubicBezTo>
                        <a:pt x="16111" y="482600"/>
                        <a:pt x="0" y="466489"/>
                        <a:pt x="0" y="446616"/>
                      </a:cubicBez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01DF536-2B6E-4886-B3A9-CF097BEEB82D}"/>
                    </a:ext>
                  </a:extLst>
                </p:cNvPr>
                <p:cNvSpPr/>
                <p:nvPr/>
              </p:nvSpPr>
              <p:spPr>
                <a:xfrm rot="2308265">
                  <a:off x="3230045" y="3913772"/>
                  <a:ext cx="215900" cy="348519"/>
                </a:xfrm>
                <a:custGeom>
                  <a:avLst/>
                  <a:gdLst>
                    <a:gd name="connsiteX0" fmla="*/ 0 w 215900"/>
                    <a:gd name="connsiteY0" fmla="*/ 171557 h 348519"/>
                    <a:gd name="connsiteX1" fmla="*/ 215900 w 215900"/>
                    <a:gd name="connsiteY1" fmla="*/ 0 h 348519"/>
                    <a:gd name="connsiteX2" fmla="*/ 215900 w 215900"/>
                    <a:gd name="connsiteY2" fmla="*/ 312535 h 348519"/>
                    <a:gd name="connsiteX3" fmla="*/ 179916 w 215900"/>
                    <a:gd name="connsiteY3" fmla="*/ 348519 h 348519"/>
                    <a:gd name="connsiteX4" fmla="*/ 35984 w 215900"/>
                    <a:gd name="connsiteY4" fmla="*/ 348519 h 348519"/>
                    <a:gd name="connsiteX5" fmla="*/ 0 w 215900"/>
                    <a:gd name="connsiteY5" fmla="*/ 312535 h 348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348519">
                      <a:moveTo>
                        <a:pt x="0" y="171557"/>
                      </a:moveTo>
                      <a:lnTo>
                        <a:pt x="215900" y="0"/>
                      </a:lnTo>
                      <a:lnTo>
                        <a:pt x="215900" y="312535"/>
                      </a:lnTo>
                      <a:cubicBezTo>
                        <a:pt x="215900" y="332408"/>
                        <a:pt x="199789" y="348519"/>
                        <a:pt x="179916" y="348519"/>
                      </a:cubicBezTo>
                      <a:lnTo>
                        <a:pt x="35984" y="348519"/>
                      </a:lnTo>
                      <a:cubicBezTo>
                        <a:pt x="16111" y="348519"/>
                        <a:pt x="0" y="332408"/>
                        <a:pt x="0" y="31253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61B3C210-F206-4EBD-A9C8-00E11154B2A5}"/>
                    </a:ext>
                  </a:extLst>
                </p:cNvPr>
                <p:cNvSpPr/>
                <p:nvPr/>
              </p:nvSpPr>
              <p:spPr>
                <a:xfrm rot="18508265">
                  <a:off x="3075433" y="4711485"/>
                  <a:ext cx="215900" cy="476556"/>
                </a:xfrm>
                <a:custGeom>
                  <a:avLst/>
                  <a:gdLst>
                    <a:gd name="connsiteX0" fmla="*/ 205361 w 215900"/>
                    <a:gd name="connsiteY0" fmla="*/ 10540 h 476556"/>
                    <a:gd name="connsiteX1" fmla="*/ 215900 w 215900"/>
                    <a:gd name="connsiteY1" fmla="*/ 35984 h 476556"/>
                    <a:gd name="connsiteX2" fmla="*/ 215900 w 215900"/>
                    <a:gd name="connsiteY2" fmla="*/ 446616 h 476556"/>
                    <a:gd name="connsiteX3" fmla="*/ 205361 w 215900"/>
                    <a:gd name="connsiteY3" fmla="*/ 472060 h 476556"/>
                    <a:gd name="connsiteX4" fmla="*/ 194508 w 215900"/>
                    <a:gd name="connsiteY4" fmla="*/ 476556 h 476556"/>
                    <a:gd name="connsiteX5" fmla="*/ 0 w 215900"/>
                    <a:gd name="connsiteY5" fmla="*/ 231772 h 476556"/>
                    <a:gd name="connsiteX6" fmla="*/ 0 w 215900"/>
                    <a:gd name="connsiteY6" fmla="*/ 35984 h 476556"/>
                    <a:gd name="connsiteX7" fmla="*/ 35984 w 215900"/>
                    <a:gd name="connsiteY7" fmla="*/ 0 h 476556"/>
                    <a:gd name="connsiteX8" fmla="*/ 179916 w 215900"/>
                    <a:gd name="connsiteY8" fmla="*/ 0 h 476556"/>
                    <a:gd name="connsiteX9" fmla="*/ 205361 w 215900"/>
                    <a:gd name="connsiteY9" fmla="*/ 10540 h 476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900" h="476556">
                      <a:moveTo>
                        <a:pt x="205361" y="10540"/>
                      </a:moveTo>
                      <a:cubicBezTo>
                        <a:pt x="211872" y="17051"/>
                        <a:pt x="215900" y="26048"/>
                        <a:pt x="215900" y="35984"/>
                      </a:cubicBezTo>
                      <a:lnTo>
                        <a:pt x="215900" y="446616"/>
                      </a:lnTo>
                      <a:cubicBezTo>
                        <a:pt x="215900" y="456553"/>
                        <a:pt x="211872" y="465549"/>
                        <a:pt x="205361" y="472060"/>
                      </a:cubicBezTo>
                      <a:lnTo>
                        <a:pt x="194508" y="476556"/>
                      </a:lnTo>
                      <a:lnTo>
                        <a:pt x="0" y="231772"/>
                      </a:ln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lnTo>
                        <a:pt x="179916" y="0"/>
                      </a:lnTo>
                      <a:cubicBezTo>
                        <a:pt x="189852" y="0"/>
                        <a:pt x="198848" y="4028"/>
                        <a:pt x="205361" y="1054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2F992E39-4E8A-4B97-B7A2-BD99A7689DB1}"/>
                    </a:ext>
                  </a:extLst>
                </p:cNvPr>
                <p:cNvSpPr/>
                <p:nvPr/>
              </p:nvSpPr>
              <p:spPr>
                <a:xfrm rot="2308265">
                  <a:off x="3032751" y="4526152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0745F40F-D66E-4FC5-AD1A-C9DF06ED5027}"/>
                    </a:ext>
                  </a:extLst>
                </p:cNvPr>
                <p:cNvSpPr/>
                <p:nvPr/>
              </p:nvSpPr>
              <p:spPr>
                <a:xfrm rot="18508265">
                  <a:off x="3034838" y="4334968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DCFC5589-9199-4085-A02F-D449725486A9}"/>
                    </a:ext>
                  </a:extLst>
                </p:cNvPr>
                <p:cNvSpPr/>
                <p:nvPr/>
              </p:nvSpPr>
              <p:spPr>
                <a:xfrm rot="2308265">
                  <a:off x="2989789" y="4150777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57D3B7AE-2F3E-43F1-992D-13CF8EDFF50C}"/>
                    </a:ext>
                  </a:extLst>
                </p:cNvPr>
                <p:cNvSpPr/>
                <p:nvPr/>
              </p:nvSpPr>
              <p:spPr>
                <a:xfrm rot="18508265">
                  <a:off x="2991516" y="3956439"/>
                  <a:ext cx="215900" cy="482600"/>
                </a:xfrm>
                <a:custGeom>
                  <a:avLst/>
                  <a:gdLst>
                    <a:gd name="connsiteX0" fmla="*/ 144818 w 215900"/>
                    <a:gd name="connsiteY0" fmla="*/ 0 h 482600"/>
                    <a:gd name="connsiteX1" fmla="*/ 215900 w 215900"/>
                    <a:gd name="connsiteY1" fmla="*/ 89455 h 482600"/>
                    <a:gd name="connsiteX2" fmla="*/ 215900 w 215900"/>
                    <a:gd name="connsiteY2" fmla="*/ 446616 h 482600"/>
                    <a:gd name="connsiteX3" fmla="*/ 179916 w 215900"/>
                    <a:gd name="connsiteY3" fmla="*/ 482600 h 482600"/>
                    <a:gd name="connsiteX4" fmla="*/ 35984 w 215900"/>
                    <a:gd name="connsiteY4" fmla="*/ 482600 h 482600"/>
                    <a:gd name="connsiteX5" fmla="*/ 0 w 215900"/>
                    <a:gd name="connsiteY5" fmla="*/ 446616 h 482600"/>
                    <a:gd name="connsiteX6" fmla="*/ 0 w 215900"/>
                    <a:gd name="connsiteY6" fmla="*/ 35984 h 482600"/>
                    <a:gd name="connsiteX7" fmla="*/ 35984 w 215900"/>
                    <a:gd name="connsiteY7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900" h="482600">
                      <a:moveTo>
                        <a:pt x="144818" y="0"/>
                      </a:moveTo>
                      <a:lnTo>
                        <a:pt x="215900" y="89455"/>
                      </a:lnTo>
                      <a:lnTo>
                        <a:pt x="215900" y="446616"/>
                      </a:lnTo>
                      <a:cubicBezTo>
                        <a:pt x="215900" y="466489"/>
                        <a:pt x="199789" y="482600"/>
                        <a:pt x="179916" y="482600"/>
                      </a:cubicBezTo>
                      <a:lnTo>
                        <a:pt x="35984" y="482600"/>
                      </a:lnTo>
                      <a:cubicBezTo>
                        <a:pt x="16111" y="482600"/>
                        <a:pt x="0" y="466489"/>
                        <a:pt x="0" y="446616"/>
                      </a:cubicBez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DFBB7491-3F72-4086-AC67-864004F4D7F4}"/>
                    </a:ext>
                  </a:extLst>
                </p:cNvPr>
                <p:cNvSpPr/>
                <p:nvPr/>
              </p:nvSpPr>
              <p:spPr>
                <a:xfrm rot="2308265">
                  <a:off x="2896022" y="3916821"/>
                  <a:ext cx="215900" cy="320425"/>
                </a:xfrm>
                <a:custGeom>
                  <a:avLst/>
                  <a:gdLst>
                    <a:gd name="connsiteX0" fmla="*/ 0 w 215900"/>
                    <a:gd name="connsiteY0" fmla="*/ 171557 h 320425"/>
                    <a:gd name="connsiteX1" fmla="*/ 215900 w 215900"/>
                    <a:gd name="connsiteY1" fmla="*/ 0 h 320425"/>
                    <a:gd name="connsiteX2" fmla="*/ 215900 w 215900"/>
                    <a:gd name="connsiteY2" fmla="*/ 284441 h 320425"/>
                    <a:gd name="connsiteX3" fmla="*/ 179916 w 215900"/>
                    <a:gd name="connsiteY3" fmla="*/ 320425 h 320425"/>
                    <a:gd name="connsiteX4" fmla="*/ 35984 w 215900"/>
                    <a:gd name="connsiteY4" fmla="*/ 320425 h 320425"/>
                    <a:gd name="connsiteX5" fmla="*/ 0 w 215900"/>
                    <a:gd name="connsiteY5" fmla="*/ 284441 h 320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320425">
                      <a:moveTo>
                        <a:pt x="0" y="171557"/>
                      </a:moveTo>
                      <a:lnTo>
                        <a:pt x="215900" y="0"/>
                      </a:lnTo>
                      <a:lnTo>
                        <a:pt x="215900" y="284441"/>
                      </a:lnTo>
                      <a:cubicBezTo>
                        <a:pt x="215900" y="304314"/>
                        <a:pt x="199789" y="320425"/>
                        <a:pt x="179916" y="320425"/>
                      </a:cubicBezTo>
                      <a:lnTo>
                        <a:pt x="35984" y="320425"/>
                      </a:lnTo>
                      <a:cubicBezTo>
                        <a:pt x="16111" y="320425"/>
                        <a:pt x="0" y="304314"/>
                        <a:pt x="0" y="28444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E5969204-2F13-4B03-93E4-C966F1AE8985}"/>
                    </a:ext>
                  </a:extLst>
                </p:cNvPr>
                <p:cNvSpPr/>
                <p:nvPr/>
              </p:nvSpPr>
              <p:spPr>
                <a:xfrm rot="2308265">
                  <a:off x="2698841" y="4540501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E5E8F36C-E6EE-4178-BE75-82287702586E}"/>
                    </a:ext>
                  </a:extLst>
                </p:cNvPr>
                <p:cNvSpPr/>
                <p:nvPr/>
              </p:nvSpPr>
              <p:spPr>
                <a:xfrm rot="18508265">
                  <a:off x="2700928" y="4349318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D85F43A8-2574-4723-974E-6195E0157029}"/>
                    </a:ext>
                  </a:extLst>
                </p:cNvPr>
                <p:cNvSpPr/>
                <p:nvPr/>
              </p:nvSpPr>
              <p:spPr>
                <a:xfrm rot="2308265">
                  <a:off x="2655879" y="4165126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AAC28EB-5B17-4189-86BC-1481C49C3D06}"/>
                    </a:ext>
                  </a:extLst>
                </p:cNvPr>
                <p:cNvSpPr/>
                <p:nvPr/>
              </p:nvSpPr>
              <p:spPr>
                <a:xfrm rot="18508265">
                  <a:off x="2657606" y="3970789"/>
                  <a:ext cx="215900" cy="482600"/>
                </a:xfrm>
                <a:custGeom>
                  <a:avLst/>
                  <a:gdLst>
                    <a:gd name="connsiteX0" fmla="*/ 163147 w 215900"/>
                    <a:gd name="connsiteY0" fmla="*/ 0 h 482600"/>
                    <a:gd name="connsiteX1" fmla="*/ 215900 w 215900"/>
                    <a:gd name="connsiteY1" fmla="*/ 66389 h 482600"/>
                    <a:gd name="connsiteX2" fmla="*/ 215900 w 215900"/>
                    <a:gd name="connsiteY2" fmla="*/ 446616 h 482600"/>
                    <a:gd name="connsiteX3" fmla="*/ 179916 w 215900"/>
                    <a:gd name="connsiteY3" fmla="*/ 482600 h 482600"/>
                    <a:gd name="connsiteX4" fmla="*/ 35984 w 215900"/>
                    <a:gd name="connsiteY4" fmla="*/ 482600 h 482600"/>
                    <a:gd name="connsiteX5" fmla="*/ 0 w 215900"/>
                    <a:gd name="connsiteY5" fmla="*/ 446616 h 482600"/>
                    <a:gd name="connsiteX6" fmla="*/ 0 w 215900"/>
                    <a:gd name="connsiteY6" fmla="*/ 35984 h 482600"/>
                    <a:gd name="connsiteX7" fmla="*/ 35984 w 215900"/>
                    <a:gd name="connsiteY7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900" h="482600">
                      <a:moveTo>
                        <a:pt x="163147" y="0"/>
                      </a:moveTo>
                      <a:lnTo>
                        <a:pt x="215900" y="66389"/>
                      </a:lnTo>
                      <a:lnTo>
                        <a:pt x="215900" y="446616"/>
                      </a:lnTo>
                      <a:cubicBezTo>
                        <a:pt x="215900" y="466489"/>
                        <a:pt x="199789" y="482600"/>
                        <a:pt x="179916" y="482600"/>
                      </a:cubicBezTo>
                      <a:lnTo>
                        <a:pt x="35984" y="482600"/>
                      </a:lnTo>
                      <a:cubicBezTo>
                        <a:pt x="16111" y="482600"/>
                        <a:pt x="0" y="466489"/>
                        <a:pt x="0" y="446616"/>
                      </a:cubicBez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CA629157-43DC-497E-B1CF-D4AD7B3C9B53}"/>
                    </a:ext>
                  </a:extLst>
                </p:cNvPr>
                <p:cNvSpPr/>
                <p:nvPr/>
              </p:nvSpPr>
              <p:spPr>
                <a:xfrm rot="2308265">
                  <a:off x="2567813" y="3914832"/>
                  <a:ext cx="215900" cy="338753"/>
                </a:xfrm>
                <a:custGeom>
                  <a:avLst/>
                  <a:gdLst>
                    <a:gd name="connsiteX0" fmla="*/ 0 w 215900"/>
                    <a:gd name="connsiteY0" fmla="*/ 171557 h 338753"/>
                    <a:gd name="connsiteX1" fmla="*/ 215900 w 215900"/>
                    <a:gd name="connsiteY1" fmla="*/ 0 h 338753"/>
                    <a:gd name="connsiteX2" fmla="*/ 215900 w 215900"/>
                    <a:gd name="connsiteY2" fmla="*/ 302769 h 338753"/>
                    <a:gd name="connsiteX3" fmla="*/ 179916 w 215900"/>
                    <a:gd name="connsiteY3" fmla="*/ 338753 h 338753"/>
                    <a:gd name="connsiteX4" fmla="*/ 35984 w 215900"/>
                    <a:gd name="connsiteY4" fmla="*/ 338753 h 338753"/>
                    <a:gd name="connsiteX5" fmla="*/ 0 w 215900"/>
                    <a:gd name="connsiteY5" fmla="*/ 302769 h 338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338753">
                      <a:moveTo>
                        <a:pt x="0" y="171557"/>
                      </a:moveTo>
                      <a:lnTo>
                        <a:pt x="215900" y="0"/>
                      </a:lnTo>
                      <a:lnTo>
                        <a:pt x="215900" y="302769"/>
                      </a:lnTo>
                      <a:cubicBezTo>
                        <a:pt x="215900" y="322642"/>
                        <a:pt x="199789" y="338753"/>
                        <a:pt x="179916" y="338753"/>
                      </a:cubicBezTo>
                      <a:lnTo>
                        <a:pt x="35984" y="338753"/>
                      </a:lnTo>
                      <a:cubicBezTo>
                        <a:pt x="16111" y="338753"/>
                        <a:pt x="0" y="322642"/>
                        <a:pt x="0" y="30276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7A471831-4581-4908-9489-D76A02CD6E41}"/>
                    </a:ext>
                  </a:extLst>
                </p:cNvPr>
                <p:cNvSpPr/>
                <p:nvPr/>
              </p:nvSpPr>
              <p:spPr>
                <a:xfrm rot="18508265">
                  <a:off x="2417431" y="4703265"/>
                  <a:ext cx="215900" cy="479599"/>
                </a:xfrm>
                <a:custGeom>
                  <a:avLst/>
                  <a:gdLst>
                    <a:gd name="connsiteX0" fmla="*/ 205361 w 215900"/>
                    <a:gd name="connsiteY0" fmla="*/ 10540 h 479599"/>
                    <a:gd name="connsiteX1" fmla="*/ 215900 w 215900"/>
                    <a:gd name="connsiteY1" fmla="*/ 35984 h 479599"/>
                    <a:gd name="connsiteX2" fmla="*/ 215900 w 215900"/>
                    <a:gd name="connsiteY2" fmla="*/ 446616 h 479599"/>
                    <a:gd name="connsiteX3" fmla="*/ 205361 w 215900"/>
                    <a:gd name="connsiteY3" fmla="*/ 472060 h 479599"/>
                    <a:gd name="connsiteX4" fmla="*/ 187160 w 215900"/>
                    <a:gd name="connsiteY4" fmla="*/ 479599 h 479599"/>
                    <a:gd name="connsiteX5" fmla="*/ 0 w 215900"/>
                    <a:gd name="connsiteY5" fmla="*/ 244062 h 479599"/>
                    <a:gd name="connsiteX6" fmla="*/ 0 w 215900"/>
                    <a:gd name="connsiteY6" fmla="*/ 35984 h 479599"/>
                    <a:gd name="connsiteX7" fmla="*/ 35984 w 215900"/>
                    <a:gd name="connsiteY7" fmla="*/ 0 h 479599"/>
                    <a:gd name="connsiteX8" fmla="*/ 179916 w 215900"/>
                    <a:gd name="connsiteY8" fmla="*/ 0 h 479599"/>
                    <a:gd name="connsiteX9" fmla="*/ 205361 w 215900"/>
                    <a:gd name="connsiteY9" fmla="*/ 10540 h 479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900" h="479599">
                      <a:moveTo>
                        <a:pt x="205361" y="10540"/>
                      </a:moveTo>
                      <a:cubicBezTo>
                        <a:pt x="211872" y="17052"/>
                        <a:pt x="215900" y="26048"/>
                        <a:pt x="215900" y="35984"/>
                      </a:cubicBezTo>
                      <a:lnTo>
                        <a:pt x="215900" y="446616"/>
                      </a:lnTo>
                      <a:cubicBezTo>
                        <a:pt x="215900" y="456553"/>
                        <a:pt x="211872" y="465549"/>
                        <a:pt x="205361" y="472060"/>
                      </a:cubicBezTo>
                      <a:lnTo>
                        <a:pt x="187160" y="479599"/>
                      </a:lnTo>
                      <a:lnTo>
                        <a:pt x="0" y="244062"/>
                      </a:ln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lnTo>
                        <a:pt x="179916" y="0"/>
                      </a:lnTo>
                      <a:cubicBezTo>
                        <a:pt x="189852" y="0"/>
                        <a:pt x="198848" y="4028"/>
                        <a:pt x="205361" y="1054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BFC16B48-DF64-417D-9CC5-AB5DDED18BA3}"/>
                    </a:ext>
                  </a:extLst>
                </p:cNvPr>
                <p:cNvSpPr/>
                <p:nvPr/>
              </p:nvSpPr>
              <p:spPr>
                <a:xfrm rot="2308265">
                  <a:off x="2373556" y="4518506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B2A56A19-83C6-4966-9666-208D4AB068F0}"/>
                    </a:ext>
                  </a:extLst>
                </p:cNvPr>
                <p:cNvSpPr/>
                <p:nvPr/>
              </p:nvSpPr>
              <p:spPr>
                <a:xfrm rot="18508265">
                  <a:off x="2375643" y="4327322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868E98C4-DA63-48DA-8568-F615290F565B}"/>
                    </a:ext>
                  </a:extLst>
                </p:cNvPr>
                <p:cNvSpPr/>
                <p:nvPr/>
              </p:nvSpPr>
              <p:spPr>
                <a:xfrm rot="2308265">
                  <a:off x="2330595" y="4143131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55FBC064-0699-4EAF-89BA-F367450867C8}"/>
                    </a:ext>
                  </a:extLst>
                </p:cNvPr>
                <p:cNvSpPr/>
                <p:nvPr/>
              </p:nvSpPr>
              <p:spPr>
                <a:xfrm rot="18508265">
                  <a:off x="2332322" y="3948793"/>
                  <a:ext cx="215900" cy="482600"/>
                </a:xfrm>
                <a:custGeom>
                  <a:avLst/>
                  <a:gdLst>
                    <a:gd name="connsiteX0" fmla="*/ 135052 w 215900"/>
                    <a:gd name="connsiteY0" fmla="*/ 0 h 482600"/>
                    <a:gd name="connsiteX1" fmla="*/ 215900 w 215900"/>
                    <a:gd name="connsiteY1" fmla="*/ 101746 h 482600"/>
                    <a:gd name="connsiteX2" fmla="*/ 215900 w 215900"/>
                    <a:gd name="connsiteY2" fmla="*/ 446616 h 482600"/>
                    <a:gd name="connsiteX3" fmla="*/ 179916 w 215900"/>
                    <a:gd name="connsiteY3" fmla="*/ 482600 h 482600"/>
                    <a:gd name="connsiteX4" fmla="*/ 35984 w 215900"/>
                    <a:gd name="connsiteY4" fmla="*/ 482600 h 482600"/>
                    <a:gd name="connsiteX5" fmla="*/ 0 w 215900"/>
                    <a:gd name="connsiteY5" fmla="*/ 446616 h 482600"/>
                    <a:gd name="connsiteX6" fmla="*/ 0 w 215900"/>
                    <a:gd name="connsiteY6" fmla="*/ 35984 h 482600"/>
                    <a:gd name="connsiteX7" fmla="*/ 35984 w 215900"/>
                    <a:gd name="connsiteY7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900" h="482600">
                      <a:moveTo>
                        <a:pt x="135052" y="0"/>
                      </a:moveTo>
                      <a:lnTo>
                        <a:pt x="215900" y="101746"/>
                      </a:lnTo>
                      <a:lnTo>
                        <a:pt x="215900" y="446616"/>
                      </a:lnTo>
                      <a:cubicBezTo>
                        <a:pt x="215900" y="466489"/>
                        <a:pt x="199789" y="482600"/>
                        <a:pt x="179916" y="482600"/>
                      </a:cubicBezTo>
                      <a:lnTo>
                        <a:pt x="35984" y="482600"/>
                      </a:lnTo>
                      <a:cubicBezTo>
                        <a:pt x="16111" y="482600"/>
                        <a:pt x="0" y="466489"/>
                        <a:pt x="0" y="446616"/>
                      </a:cubicBez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DF2F7876-75A2-4B6A-9158-D80ED0BE5BDF}"/>
                    </a:ext>
                  </a:extLst>
                </p:cNvPr>
                <p:cNvSpPr/>
                <p:nvPr/>
              </p:nvSpPr>
              <p:spPr>
                <a:xfrm rot="2308265">
                  <a:off x="2233789" y="3917881"/>
                  <a:ext cx="215900" cy="310659"/>
                </a:xfrm>
                <a:custGeom>
                  <a:avLst/>
                  <a:gdLst>
                    <a:gd name="connsiteX0" fmla="*/ 0 w 215900"/>
                    <a:gd name="connsiteY0" fmla="*/ 171557 h 310659"/>
                    <a:gd name="connsiteX1" fmla="*/ 215900 w 215900"/>
                    <a:gd name="connsiteY1" fmla="*/ 0 h 310659"/>
                    <a:gd name="connsiteX2" fmla="*/ 215900 w 215900"/>
                    <a:gd name="connsiteY2" fmla="*/ 274675 h 310659"/>
                    <a:gd name="connsiteX3" fmla="*/ 179916 w 215900"/>
                    <a:gd name="connsiteY3" fmla="*/ 310659 h 310659"/>
                    <a:gd name="connsiteX4" fmla="*/ 35984 w 215900"/>
                    <a:gd name="connsiteY4" fmla="*/ 310659 h 310659"/>
                    <a:gd name="connsiteX5" fmla="*/ 0 w 215900"/>
                    <a:gd name="connsiteY5" fmla="*/ 274675 h 310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310659">
                      <a:moveTo>
                        <a:pt x="0" y="171557"/>
                      </a:moveTo>
                      <a:lnTo>
                        <a:pt x="215900" y="0"/>
                      </a:lnTo>
                      <a:lnTo>
                        <a:pt x="215900" y="274675"/>
                      </a:lnTo>
                      <a:cubicBezTo>
                        <a:pt x="215900" y="294548"/>
                        <a:pt x="199789" y="310659"/>
                        <a:pt x="179916" y="310659"/>
                      </a:cubicBezTo>
                      <a:lnTo>
                        <a:pt x="35984" y="310659"/>
                      </a:lnTo>
                      <a:cubicBezTo>
                        <a:pt x="16111" y="310659"/>
                        <a:pt x="0" y="294548"/>
                        <a:pt x="0" y="27467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2D565DD-1C48-4FFF-A369-4F98BABC4812}"/>
                    </a:ext>
                  </a:extLst>
                </p:cNvPr>
                <p:cNvSpPr/>
                <p:nvPr/>
              </p:nvSpPr>
              <p:spPr>
                <a:xfrm rot="18508265">
                  <a:off x="2081546" y="4711909"/>
                  <a:ext cx="215900" cy="476399"/>
                </a:xfrm>
                <a:custGeom>
                  <a:avLst/>
                  <a:gdLst>
                    <a:gd name="connsiteX0" fmla="*/ 205361 w 215900"/>
                    <a:gd name="connsiteY0" fmla="*/ 10540 h 476399"/>
                    <a:gd name="connsiteX1" fmla="*/ 215900 w 215900"/>
                    <a:gd name="connsiteY1" fmla="*/ 35984 h 476399"/>
                    <a:gd name="connsiteX2" fmla="*/ 215900 w 215900"/>
                    <a:gd name="connsiteY2" fmla="*/ 446616 h 476399"/>
                    <a:gd name="connsiteX3" fmla="*/ 205361 w 215900"/>
                    <a:gd name="connsiteY3" fmla="*/ 472060 h 476399"/>
                    <a:gd name="connsiteX4" fmla="*/ 194887 w 215900"/>
                    <a:gd name="connsiteY4" fmla="*/ 476399 h 476399"/>
                    <a:gd name="connsiteX5" fmla="*/ 0 w 215900"/>
                    <a:gd name="connsiteY5" fmla="*/ 231139 h 476399"/>
                    <a:gd name="connsiteX6" fmla="*/ 0 w 215900"/>
                    <a:gd name="connsiteY6" fmla="*/ 35984 h 476399"/>
                    <a:gd name="connsiteX7" fmla="*/ 35984 w 215900"/>
                    <a:gd name="connsiteY7" fmla="*/ 0 h 476399"/>
                    <a:gd name="connsiteX8" fmla="*/ 179916 w 215900"/>
                    <a:gd name="connsiteY8" fmla="*/ 0 h 476399"/>
                    <a:gd name="connsiteX9" fmla="*/ 205361 w 215900"/>
                    <a:gd name="connsiteY9" fmla="*/ 10540 h 47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900" h="476399">
                      <a:moveTo>
                        <a:pt x="205361" y="10540"/>
                      </a:moveTo>
                      <a:cubicBezTo>
                        <a:pt x="211872" y="17052"/>
                        <a:pt x="215900" y="26048"/>
                        <a:pt x="215900" y="35984"/>
                      </a:cubicBezTo>
                      <a:lnTo>
                        <a:pt x="215900" y="446616"/>
                      </a:lnTo>
                      <a:cubicBezTo>
                        <a:pt x="215900" y="456553"/>
                        <a:pt x="211872" y="465549"/>
                        <a:pt x="205361" y="472060"/>
                      </a:cubicBezTo>
                      <a:lnTo>
                        <a:pt x="194887" y="476399"/>
                      </a:lnTo>
                      <a:lnTo>
                        <a:pt x="0" y="231139"/>
                      </a:lnTo>
                      <a:lnTo>
                        <a:pt x="0" y="35984"/>
                      </a:lnTo>
                      <a:cubicBezTo>
                        <a:pt x="0" y="16111"/>
                        <a:pt x="16111" y="0"/>
                        <a:pt x="35984" y="0"/>
                      </a:cubicBezTo>
                      <a:lnTo>
                        <a:pt x="179916" y="0"/>
                      </a:lnTo>
                      <a:cubicBezTo>
                        <a:pt x="189852" y="0"/>
                        <a:pt x="198848" y="4028"/>
                        <a:pt x="205361" y="1054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四角形: 角を丸くする 136">
                  <a:extLst>
                    <a:ext uri="{FF2B5EF4-FFF2-40B4-BE49-F238E27FC236}">
                      <a16:creationId xmlns:a16="http://schemas.microsoft.com/office/drawing/2014/main" id="{128DDDD3-A7C2-4BB9-8EE5-42B4A686293F}"/>
                    </a:ext>
                  </a:extLst>
                </p:cNvPr>
                <p:cNvSpPr/>
                <p:nvPr/>
              </p:nvSpPr>
              <p:spPr>
                <a:xfrm rot="2308265">
                  <a:off x="2038924" y="4526546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859C4CD8-B945-4171-8AF9-8B6FD82C7DF0}"/>
                    </a:ext>
                  </a:extLst>
                </p:cNvPr>
                <p:cNvSpPr/>
                <p:nvPr/>
              </p:nvSpPr>
              <p:spPr>
                <a:xfrm rot="18508265">
                  <a:off x="2041011" y="4335363"/>
                  <a:ext cx="215900" cy="482600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4014D6B3-D9CA-4A82-B1A9-FA201ED263C0}"/>
                    </a:ext>
                  </a:extLst>
                </p:cNvPr>
                <p:cNvSpPr/>
                <p:nvPr/>
              </p:nvSpPr>
              <p:spPr>
                <a:xfrm rot="2308265">
                  <a:off x="1995963" y="4151171"/>
                  <a:ext cx="215900" cy="482600"/>
                </a:xfrm>
                <a:custGeom>
                  <a:avLst/>
                  <a:gdLst>
                    <a:gd name="connsiteX0" fmla="*/ 10540 w 215900"/>
                    <a:gd name="connsiteY0" fmla="*/ 10540 h 482600"/>
                    <a:gd name="connsiteX1" fmla="*/ 35984 w 215900"/>
                    <a:gd name="connsiteY1" fmla="*/ 0 h 482600"/>
                    <a:gd name="connsiteX2" fmla="*/ 179916 w 215900"/>
                    <a:gd name="connsiteY2" fmla="*/ 0 h 482600"/>
                    <a:gd name="connsiteX3" fmla="*/ 215900 w 215900"/>
                    <a:gd name="connsiteY3" fmla="*/ 35984 h 482600"/>
                    <a:gd name="connsiteX4" fmla="*/ 215900 w 215900"/>
                    <a:gd name="connsiteY4" fmla="*/ 446616 h 482600"/>
                    <a:gd name="connsiteX5" fmla="*/ 179916 w 215900"/>
                    <a:gd name="connsiteY5" fmla="*/ 482600 h 482600"/>
                    <a:gd name="connsiteX6" fmla="*/ 54579 w 215900"/>
                    <a:gd name="connsiteY6" fmla="*/ 482600 h 482600"/>
                    <a:gd name="connsiteX7" fmla="*/ 0 w 215900"/>
                    <a:gd name="connsiteY7" fmla="*/ 413914 h 482600"/>
                    <a:gd name="connsiteX8" fmla="*/ 0 w 215900"/>
                    <a:gd name="connsiteY8" fmla="*/ 35984 h 482600"/>
                    <a:gd name="connsiteX9" fmla="*/ 10540 w 215900"/>
                    <a:gd name="connsiteY9" fmla="*/ 1054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900" h="482600">
                      <a:moveTo>
                        <a:pt x="10540" y="10540"/>
                      </a:moveTo>
                      <a:cubicBezTo>
                        <a:pt x="17051" y="4028"/>
                        <a:pt x="26048" y="0"/>
                        <a:pt x="35984" y="0"/>
                      </a:cubicBezTo>
                      <a:lnTo>
                        <a:pt x="179916" y="0"/>
                      </a:lnTo>
                      <a:cubicBezTo>
                        <a:pt x="199789" y="0"/>
                        <a:pt x="215900" y="16111"/>
                        <a:pt x="215900" y="35984"/>
                      </a:cubicBezTo>
                      <a:lnTo>
                        <a:pt x="215900" y="446616"/>
                      </a:lnTo>
                      <a:cubicBezTo>
                        <a:pt x="215900" y="466489"/>
                        <a:pt x="199789" y="482600"/>
                        <a:pt x="179916" y="482600"/>
                      </a:cubicBezTo>
                      <a:lnTo>
                        <a:pt x="54579" y="482600"/>
                      </a:lnTo>
                      <a:lnTo>
                        <a:pt x="0" y="413914"/>
                      </a:lnTo>
                      <a:lnTo>
                        <a:pt x="0" y="35984"/>
                      </a:lnTo>
                      <a:cubicBezTo>
                        <a:pt x="0" y="26047"/>
                        <a:pt x="4028" y="17051"/>
                        <a:pt x="10540" y="1054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E2370AF4-39ED-4026-A1DA-2A57D581231C}"/>
                    </a:ext>
                  </a:extLst>
                </p:cNvPr>
                <p:cNvSpPr/>
                <p:nvPr/>
              </p:nvSpPr>
              <p:spPr>
                <a:xfrm rot="18508265">
                  <a:off x="1820774" y="4531011"/>
                  <a:ext cx="215900" cy="214254"/>
                </a:xfrm>
                <a:custGeom>
                  <a:avLst/>
                  <a:gdLst>
                    <a:gd name="connsiteX0" fmla="*/ 215900 w 215900"/>
                    <a:gd name="connsiteY0" fmla="*/ 0 h 214254"/>
                    <a:gd name="connsiteX1" fmla="*/ 215900 w 215900"/>
                    <a:gd name="connsiteY1" fmla="*/ 178270 h 214254"/>
                    <a:gd name="connsiteX2" fmla="*/ 179916 w 215900"/>
                    <a:gd name="connsiteY2" fmla="*/ 214254 h 214254"/>
                    <a:gd name="connsiteX3" fmla="*/ 35984 w 215900"/>
                    <a:gd name="connsiteY3" fmla="*/ 214254 h 214254"/>
                    <a:gd name="connsiteX4" fmla="*/ 0 w 215900"/>
                    <a:gd name="connsiteY4" fmla="*/ 178270 h 214254"/>
                    <a:gd name="connsiteX5" fmla="*/ 0 w 215900"/>
                    <a:gd name="connsiteY5" fmla="*/ 171557 h 21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900" h="214254">
                      <a:moveTo>
                        <a:pt x="215900" y="0"/>
                      </a:moveTo>
                      <a:lnTo>
                        <a:pt x="215900" y="178270"/>
                      </a:lnTo>
                      <a:cubicBezTo>
                        <a:pt x="215900" y="198143"/>
                        <a:pt x="199789" y="214254"/>
                        <a:pt x="179916" y="214254"/>
                      </a:cubicBezTo>
                      <a:lnTo>
                        <a:pt x="35984" y="214254"/>
                      </a:lnTo>
                      <a:cubicBezTo>
                        <a:pt x="16111" y="214254"/>
                        <a:pt x="0" y="198143"/>
                        <a:pt x="0" y="178270"/>
                      </a:cubicBezTo>
                      <a:lnTo>
                        <a:pt x="0" y="171557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2ECCDB0-4973-4019-A24E-E8B60B75DCEA}"/>
                    </a:ext>
                  </a:extLst>
                </p:cNvPr>
                <p:cNvSpPr/>
                <p:nvPr/>
              </p:nvSpPr>
              <p:spPr>
                <a:xfrm rot="18508265">
                  <a:off x="1817593" y="4188443"/>
                  <a:ext cx="193116" cy="158920"/>
                </a:xfrm>
                <a:custGeom>
                  <a:avLst/>
                  <a:gdLst>
                    <a:gd name="connsiteX0" fmla="*/ 193116 w 193116"/>
                    <a:gd name="connsiteY0" fmla="*/ 0 h 158920"/>
                    <a:gd name="connsiteX1" fmla="*/ 193116 w 193116"/>
                    <a:gd name="connsiteY1" fmla="*/ 122936 h 158920"/>
                    <a:gd name="connsiteX2" fmla="*/ 157132 w 193116"/>
                    <a:gd name="connsiteY2" fmla="*/ 158920 h 158920"/>
                    <a:gd name="connsiteX3" fmla="*/ 13200 w 193116"/>
                    <a:gd name="connsiteY3" fmla="*/ 158920 h 158920"/>
                    <a:gd name="connsiteX4" fmla="*/ 0 w 193116"/>
                    <a:gd name="connsiteY4" fmla="*/ 153452 h 158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116" h="158920">
                      <a:moveTo>
                        <a:pt x="193116" y="0"/>
                      </a:moveTo>
                      <a:lnTo>
                        <a:pt x="193116" y="122936"/>
                      </a:lnTo>
                      <a:cubicBezTo>
                        <a:pt x="193116" y="142809"/>
                        <a:pt x="177005" y="158920"/>
                        <a:pt x="157132" y="158920"/>
                      </a:cubicBezTo>
                      <a:lnTo>
                        <a:pt x="13200" y="158920"/>
                      </a:lnTo>
                      <a:lnTo>
                        <a:pt x="0" y="15345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E6015126-E616-4BB3-9A2C-B5A6BFC2C677}"/>
                    </a:ext>
                  </a:extLst>
                </p:cNvPr>
                <p:cNvSpPr/>
                <p:nvPr/>
              </p:nvSpPr>
              <p:spPr>
                <a:xfrm rot="18508265">
                  <a:off x="1997690" y="3956834"/>
                  <a:ext cx="215900" cy="482600"/>
                </a:xfrm>
                <a:custGeom>
                  <a:avLst/>
                  <a:gdLst>
                    <a:gd name="connsiteX0" fmla="*/ 215900 w 215900"/>
                    <a:gd name="connsiteY0" fmla="*/ 88820 h 482600"/>
                    <a:gd name="connsiteX1" fmla="*/ 215900 w 215900"/>
                    <a:gd name="connsiteY1" fmla="*/ 446616 h 482600"/>
                    <a:gd name="connsiteX2" fmla="*/ 179916 w 215900"/>
                    <a:gd name="connsiteY2" fmla="*/ 482600 h 482600"/>
                    <a:gd name="connsiteX3" fmla="*/ 35984 w 215900"/>
                    <a:gd name="connsiteY3" fmla="*/ 482600 h 482600"/>
                    <a:gd name="connsiteX4" fmla="*/ 0 w 215900"/>
                    <a:gd name="connsiteY4" fmla="*/ 446616 h 482600"/>
                    <a:gd name="connsiteX5" fmla="*/ 0 w 215900"/>
                    <a:gd name="connsiteY5" fmla="*/ 79761 h 482600"/>
                    <a:gd name="connsiteX6" fmla="*/ 100378 w 215900"/>
                    <a:gd name="connsiteY6" fmla="*/ 0 h 482600"/>
                    <a:gd name="connsiteX7" fmla="*/ 145322 w 215900"/>
                    <a:gd name="connsiteY7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900" h="482600">
                      <a:moveTo>
                        <a:pt x="215900" y="88820"/>
                      </a:moveTo>
                      <a:lnTo>
                        <a:pt x="215900" y="446616"/>
                      </a:lnTo>
                      <a:cubicBezTo>
                        <a:pt x="215900" y="466489"/>
                        <a:pt x="199789" y="482600"/>
                        <a:pt x="179916" y="482600"/>
                      </a:cubicBezTo>
                      <a:lnTo>
                        <a:pt x="35984" y="482600"/>
                      </a:lnTo>
                      <a:cubicBezTo>
                        <a:pt x="16111" y="482600"/>
                        <a:pt x="0" y="466489"/>
                        <a:pt x="0" y="446616"/>
                      </a:cubicBezTo>
                      <a:lnTo>
                        <a:pt x="0" y="79761"/>
                      </a:lnTo>
                      <a:lnTo>
                        <a:pt x="100378" y="0"/>
                      </a:lnTo>
                      <a:lnTo>
                        <a:pt x="14532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0D91806-28F8-4173-B560-63B274839398}"/>
                </a:ext>
              </a:extLst>
            </p:cNvPr>
            <p:cNvSpPr/>
            <p:nvPr/>
          </p:nvSpPr>
          <p:spPr>
            <a:xfrm>
              <a:off x="1673885" y="4828215"/>
              <a:ext cx="196131" cy="196574"/>
            </a:xfrm>
            <a:custGeom>
              <a:avLst/>
              <a:gdLst>
                <a:gd name="connsiteX0" fmla="*/ 0 w 196131"/>
                <a:gd name="connsiteY0" fmla="*/ 0 h 196574"/>
                <a:gd name="connsiteX1" fmla="*/ 182532 w 196131"/>
                <a:gd name="connsiteY1" fmla="*/ 145042 h 196574"/>
                <a:gd name="connsiteX2" fmla="*/ 188319 w 196131"/>
                <a:gd name="connsiteY2" fmla="*/ 195601 h 196574"/>
                <a:gd name="connsiteX3" fmla="*/ 187545 w 196131"/>
                <a:gd name="connsiteY3" fmla="*/ 196574 h 196574"/>
                <a:gd name="connsiteX4" fmla="*/ 99334 w 196131"/>
                <a:gd name="connsiteY4" fmla="*/ 196574 h 196574"/>
                <a:gd name="connsiteX5" fmla="*/ 7300 w 196131"/>
                <a:gd name="connsiteY5" fmla="*/ 135569 h 196574"/>
                <a:gd name="connsiteX6" fmla="*/ 0 w 196131"/>
                <a:gd name="connsiteY6" fmla="*/ 99415 h 196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131" h="196574">
                  <a:moveTo>
                    <a:pt x="0" y="0"/>
                  </a:moveTo>
                  <a:lnTo>
                    <a:pt x="182532" y="145042"/>
                  </a:lnTo>
                  <a:cubicBezTo>
                    <a:pt x="198091" y="157406"/>
                    <a:pt x="200682" y="180042"/>
                    <a:pt x="188319" y="195601"/>
                  </a:cubicBezTo>
                  <a:lnTo>
                    <a:pt x="187545" y="196574"/>
                  </a:lnTo>
                  <a:lnTo>
                    <a:pt x="99334" y="196574"/>
                  </a:lnTo>
                  <a:cubicBezTo>
                    <a:pt x="57961" y="196574"/>
                    <a:pt x="22463" y="171419"/>
                    <a:pt x="7300" y="135569"/>
                  </a:cubicBezTo>
                  <a:lnTo>
                    <a:pt x="0" y="9941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9B03B0FB-FAC3-4C8F-A458-AE095E728CF7}"/>
                </a:ext>
              </a:extLst>
            </p:cNvPr>
            <p:cNvSpPr/>
            <p:nvPr/>
          </p:nvSpPr>
          <p:spPr>
            <a:xfrm>
              <a:off x="1657461" y="3890775"/>
              <a:ext cx="1923940" cy="209562"/>
            </a:xfrm>
            <a:prstGeom prst="round2SameRect">
              <a:avLst>
                <a:gd name="adj1" fmla="val 32688"/>
                <a:gd name="adj2" fmla="val 4284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742A0661-9F11-4BEC-9873-2B76C5478DC6}"/>
                </a:ext>
              </a:extLst>
            </p:cNvPr>
            <p:cNvSpPr/>
            <p:nvPr/>
          </p:nvSpPr>
          <p:spPr>
            <a:xfrm>
              <a:off x="1688199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5A1C2A47-A6A0-4849-BD70-9386B7C5DD51}"/>
                </a:ext>
              </a:extLst>
            </p:cNvPr>
            <p:cNvSpPr/>
            <p:nvPr/>
          </p:nvSpPr>
          <p:spPr>
            <a:xfrm>
              <a:off x="1846011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F853F256-8E7F-4234-BA8E-69F90509D3E4}"/>
                </a:ext>
              </a:extLst>
            </p:cNvPr>
            <p:cNvSpPr/>
            <p:nvPr/>
          </p:nvSpPr>
          <p:spPr>
            <a:xfrm>
              <a:off x="2003823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4EF23ED8-569B-46AC-906B-DABCC2886FF9}"/>
                </a:ext>
              </a:extLst>
            </p:cNvPr>
            <p:cNvSpPr/>
            <p:nvPr/>
          </p:nvSpPr>
          <p:spPr>
            <a:xfrm>
              <a:off x="2161635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FFF452CF-F1EA-408C-86C1-A716590C105A}"/>
                </a:ext>
              </a:extLst>
            </p:cNvPr>
            <p:cNvSpPr/>
            <p:nvPr/>
          </p:nvSpPr>
          <p:spPr>
            <a:xfrm>
              <a:off x="2319447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498845FE-CCBC-4612-851F-AFDF87746963}"/>
                </a:ext>
              </a:extLst>
            </p:cNvPr>
            <p:cNvSpPr/>
            <p:nvPr/>
          </p:nvSpPr>
          <p:spPr>
            <a:xfrm>
              <a:off x="2477259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F3B64B10-71DE-4D70-85C4-D159348DAFAD}"/>
                </a:ext>
              </a:extLst>
            </p:cNvPr>
            <p:cNvSpPr/>
            <p:nvPr/>
          </p:nvSpPr>
          <p:spPr>
            <a:xfrm>
              <a:off x="2635071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FEB5E365-C45C-486C-A9E4-3F0C652CDD29}"/>
                </a:ext>
              </a:extLst>
            </p:cNvPr>
            <p:cNvSpPr/>
            <p:nvPr/>
          </p:nvSpPr>
          <p:spPr>
            <a:xfrm>
              <a:off x="2792883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1F660E95-B82A-4A4B-9907-8BAC1FC2A37B}"/>
                </a:ext>
              </a:extLst>
            </p:cNvPr>
            <p:cNvSpPr/>
            <p:nvPr/>
          </p:nvSpPr>
          <p:spPr>
            <a:xfrm>
              <a:off x="2950695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A3F3D4E1-D0D8-4B2E-B552-16FCAB7B88F0}"/>
                </a:ext>
              </a:extLst>
            </p:cNvPr>
            <p:cNvSpPr/>
            <p:nvPr/>
          </p:nvSpPr>
          <p:spPr>
            <a:xfrm>
              <a:off x="3108507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19DD615C-6E3F-4FB8-A478-B69DE350271D}"/>
                </a:ext>
              </a:extLst>
            </p:cNvPr>
            <p:cNvSpPr/>
            <p:nvPr/>
          </p:nvSpPr>
          <p:spPr>
            <a:xfrm>
              <a:off x="3266319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06CF7209-F098-4F17-9241-6598D6B5463B}"/>
                </a:ext>
              </a:extLst>
            </p:cNvPr>
            <p:cNvSpPr/>
            <p:nvPr/>
          </p:nvSpPr>
          <p:spPr>
            <a:xfrm>
              <a:off x="3424130" y="3874916"/>
              <a:ext cx="128696" cy="24226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4650ABB-8ED4-483C-817E-324EEE0EC269}"/>
              </a:ext>
            </a:extLst>
          </p:cNvPr>
          <p:cNvGrpSpPr/>
          <p:nvPr/>
        </p:nvGrpSpPr>
        <p:grpSpPr>
          <a:xfrm>
            <a:off x="3781250" y="1296325"/>
            <a:ext cx="2375504" cy="1927343"/>
            <a:chOff x="3781250" y="1296325"/>
            <a:chExt cx="2375504" cy="1927343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A5071416-D5B5-477A-A27C-C0A74ED85334}"/>
                </a:ext>
              </a:extLst>
            </p:cNvPr>
            <p:cNvSpPr/>
            <p:nvPr/>
          </p:nvSpPr>
          <p:spPr>
            <a:xfrm>
              <a:off x="3781250" y="1296325"/>
              <a:ext cx="2375504" cy="1927343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D1F232BE-AEDD-4B38-AEFF-E7E7B6963BB2}"/>
                </a:ext>
              </a:extLst>
            </p:cNvPr>
            <p:cNvGrpSpPr/>
            <p:nvPr/>
          </p:nvGrpSpPr>
          <p:grpSpPr>
            <a:xfrm>
              <a:off x="4109120" y="1453156"/>
              <a:ext cx="1587270" cy="1454722"/>
              <a:chOff x="1025774" y="3510494"/>
              <a:chExt cx="1486281" cy="1362167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F6B1469B-BA16-4FC6-86D6-F65A45182FBD}"/>
                  </a:ext>
                </a:extLst>
              </p:cNvPr>
              <p:cNvGrpSpPr/>
              <p:nvPr/>
            </p:nvGrpSpPr>
            <p:grpSpPr>
              <a:xfrm rot="763318">
                <a:off x="1761961" y="3510494"/>
                <a:ext cx="750094" cy="857779"/>
                <a:chOff x="1039463" y="3494484"/>
                <a:chExt cx="813150" cy="857779"/>
              </a:xfr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843C0C"/>
                </a:bgClr>
              </a:pattFill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6152E38E-4CC7-47D0-A713-A6FED20CD3E6}"/>
                    </a:ext>
                  </a:extLst>
                </p:cNvPr>
                <p:cNvSpPr/>
                <p:nvPr/>
              </p:nvSpPr>
              <p:spPr>
                <a:xfrm rot="614562">
                  <a:off x="1103757" y="349448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D88F850E-19A0-49A0-A2D2-1E8A3108547A}"/>
                    </a:ext>
                  </a:extLst>
                </p:cNvPr>
                <p:cNvSpPr/>
                <p:nvPr/>
              </p:nvSpPr>
              <p:spPr>
                <a:xfrm rot="614562">
                  <a:off x="1039463" y="355163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5076784-AE60-4DDD-A809-6926469B1A0F}"/>
                    </a:ext>
                  </a:extLst>
                </p:cNvPr>
                <p:cNvSpPr/>
                <p:nvPr/>
              </p:nvSpPr>
              <p:spPr>
                <a:xfrm rot="614562">
                  <a:off x="1067968" y="3593294"/>
                  <a:ext cx="694546" cy="723727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8BDB8B7A-D568-45B8-8387-9DEEE674680C}"/>
                  </a:ext>
                </a:extLst>
              </p:cNvPr>
              <p:cNvGrpSpPr/>
              <p:nvPr/>
            </p:nvGrpSpPr>
            <p:grpSpPr>
              <a:xfrm rot="763318">
                <a:off x="1629003" y="3580921"/>
                <a:ext cx="750094" cy="857779"/>
                <a:chOff x="1039463" y="3494484"/>
                <a:chExt cx="813150" cy="857779"/>
              </a:xfr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843C0C"/>
                </a:bgClr>
              </a:pattFill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6525E61-6789-4E72-8358-3638B2E38E65}"/>
                    </a:ext>
                  </a:extLst>
                </p:cNvPr>
                <p:cNvSpPr/>
                <p:nvPr/>
              </p:nvSpPr>
              <p:spPr>
                <a:xfrm rot="614562">
                  <a:off x="1103757" y="349448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B624A16D-C558-41A8-89E9-9220F7B1748B}"/>
                    </a:ext>
                  </a:extLst>
                </p:cNvPr>
                <p:cNvSpPr/>
                <p:nvPr/>
              </p:nvSpPr>
              <p:spPr>
                <a:xfrm rot="614562">
                  <a:off x="1039463" y="355163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BBBCD1B-8CD3-4171-B21E-AB79EEFFCAA1}"/>
                    </a:ext>
                  </a:extLst>
                </p:cNvPr>
                <p:cNvSpPr/>
                <p:nvPr/>
              </p:nvSpPr>
              <p:spPr>
                <a:xfrm rot="614562">
                  <a:off x="1067968" y="3593294"/>
                  <a:ext cx="694546" cy="723727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6AE9B5F8-2C54-4082-97E6-8631DF723CE9}"/>
                  </a:ext>
                </a:extLst>
              </p:cNvPr>
              <p:cNvGrpSpPr/>
              <p:nvPr/>
            </p:nvGrpSpPr>
            <p:grpSpPr>
              <a:xfrm rot="763318">
                <a:off x="1483601" y="3638956"/>
                <a:ext cx="750094" cy="857779"/>
                <a:chOff x="1039463" y="3494484"/>
                <a:chExt cx="813150" cy="857779"/>
              </a:xfr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843C0C"/>
                </a:bgClr>
              </a:pattFill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9A8BADEF-2738-44B2-96BE-A9DE29F87E21}"/>
                    </a:ext>
                  </a:extLst>
                </p:cNvPr>
                <p:cNvSpPr/>
                <p:nvPr/>
              </p:nvSpPr>
              <p:spPr>
                <a:xfrm rot="614562">
                  <a:off x="1103757" y="349448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5295EEA4-BCE9-4FB2-9387-5B7490C348E5}"/>
                    </a:ext>
                  </a:extLst>
                </p:cNvPr>
                <p:cNvSpPr/>
                <p:nvPr/>
              </p:nvSpPr>
              <p:spPr>
                <a:xfrm rot="614562">
                  <a:off x="1039463" y="355163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7AC369CF-1DED-4F3D-976C-5B8795DE157F}"/>
                    </a:ext>
                  </a:extLst>
                </p:cNvPr>
                <p:cNvSpPr/>
                <p:nvPr/>
              </p:nvSpPr>
              <p:spPr>
                <a:xfrm rot="614562">
                  <a:off x="1067968" y="3593294"/>
                  <a:ext cx="694546" cy="723727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9410CA59-82B7-42A7-992B-67D4DD4017EC}"/>
                  </a:ext>
                </a:extLst>
              </p:cNvPr>
              <p:cNvGrpSpPr/>
              <p:nvPr/>
            </p:nvGrpSpPr>
            <p:grpSpPr>
              <a:xfrm rot="961966">
                <a:off x="1309768" y="3812787"/>
                <a:ext cx="750094" cy="857779"/>
                <a:chOff x="1039463" y="3494484"/>
                <a:chExt cx="813150" cy="857779"/>
              </a:xfr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843C0C"/>
                </a:bgClr>
              </a:pattFill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59530EE4-EDD2-4737-ABA4-7E6BC0B004B6}"/>
                    </a:ext>
                  </a:extLst>
                </p:cNvPr>
                <p:cNvSpPr/>
                <p:nvPr/>
              </p:nvSpPr>
              <p:spPr>
                <a:xfrm rot="614562">
                  <a:off x="1103757" y="349448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4ACCE52E-F474-4465-9AA1-BA3627C3D750}"/>
                    </a:ext>
                  </a:extLst>
                </p:cNvPr>
                <p:cNvSpPr/>
                <p:nvPr/>
              </p:nvSpPr>
              <p:spPr>
                <a:xfrm rot="614562">
                  <a:off x="1039463" y="355163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91FF2B1A-653C-446E-96CF-DB96A2747E75}"/>
                    </a:ext>
                  </a:extLst>
                </p:cNvPr>
                <p:cNvSpPr/>
                <p:nvPr/>
              </p:nvSpPr>
              <p:spPr>
                <a:xfrm rot="614562">
                  <a:off x="1067968" y="3593294"/>
                  <a:ext cx="694546" cy="723727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8AB4867-63BC-42F5-8187-7266A966A4F9}"/>
                  </a:ext>
                </a:extLst>
              </p:cNvPr>
              <p:cNvGrpSpPr/>
              <p:nvPr/>
            </p:nvGrpSpPr>
            <p:grpSpPr>
              <a:xfrm rot="1905151">
                <a:off x="1025774" y="3996291"/>
                <a:ext cx="733452" cy="876370"/>
                <a:chOff x="1039463" y="3475893"/>
                <a:chExt cx="795109" cy="876370"/>
              </a:xfr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843C0C"/>
                </a:bgClr>
              </a:pattFill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E1E4DCD-50AC-4FC8-B311-4DEB79174879}"/>
                    </a:ext>
                  </a:extLst>
                </p:cNvPr>
                <p:cNvSpPr/>
                <p:nvPr/>
              </p:nvSpPr>
              <p:spPr>
                <a:xfrm rot="614562">
                  <a:off x="1085716" y="3475893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E6520163-81AB-4BFC-B02E-6520801CF5EB}"/>
                    </a:ext>
                  </a:extLst>
                </p:cNvPr>
                <p:cNvSpPr/>
                <p:nvPr/>
              </p:nvSpPr>
              <p:spPr>
                <a:xfrm rot="614562">
                  <a:off x="1039463" y="3551634"/>
                  <a:ext cx="748856" cy="800629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8DE76006-5F9C-422D-84F2-DB202F0DC74C}"/>
                    </a:ext>
                  </a:extLst>
                </p:cNvPr>
                <p:cNvSpPr/>
                <p:nvPr/>
              </p:nvSpPr>
              <p:spPr>
                <a:xfrm rot="614562">
                  <a:off x="1067968" y="3593294"/>
                  <a:ext cx="694546" cy="723727"/>
                </a:xfrm>
                <a:custGeom>
                  <a:avLst/>
                  <a:gdLst>
                    <a:gd name="connsiteX0" fmla="*/ 395289 w 642939"/>
                    <a:gd name="connsiteY0" fmla="*/ 0 h 686706"/>
                    <a:gd name="connsiteX1" fmla="*/ 479479 w 642939"/>
                    <a:gd name="connsiteY1" fmla="*/ 43242 h 686706"/>
                    <a:gd name="connsiteX2" fmla="*/ 490988 w 642939"/>
                    <a:gd name="connsiteY2" fmla="*/ 64409 h 686706"/>
                    <a:gd name="connsiteX3" fmla="*/ 527359 w 642939"/>
                    <a:gd name="connsiteY3" fmla="*/ 73514 h 686706"/>
                    <a:gd name="connsiteX4" fmla="*/ 600077 w 642939"/>
                    <a:gd name="connsiteY4" fmla="*/ 209550 h 686706"/>
                    <a:gd name="connsiteX5" fmla="*/ 596202 w 642939"/>
                    <a:gd name="connsiteY5" fmla="*/ 233349 h 686706"/>
                    <a:gd name="connsiteX6" fmla="*/ 608066 w 642939"/>
                    <a:gd name="connsiteY6" fmla="*/ 243267 h 686706"/>
                    <a:gd name="connsiteX7" fmla="*/ 642939 w 642939"/>
                    <a:gd name="connsiteY7" fmla="*/ 347663 h 686706"/>
                    <a:gd name="connsiteX8" fmla="*/ 633583 w 642939"/>
                    <a:gd name="connsiteY8" fmla="*/ 405130 h 686706"/>
                    <a:gd name="connsiteX9" fmla="*/ 611450 w 642939"/>
                    <a:gd name="connsiteY9" fmla="*/ 445837 h 686706"/>
                    <a:gd name="connsiteX10" fmla="*/ 614998 w 642939"/>
                    <a:gd name="connsiteY10" fmla="*/ 467631 h 686706"/>
                    <a:gd name="connsiteX11" fmla="*/ 542280 w 642939"/>
                    <a:gd name="connsiteY11" fmla="*/ 603667 h 686706"/>
                    <a:gd name="connsiteX12" fmla="*/ 522930 w 642939"/>
                    <a:gd name="connsiteY12" fmla="*/ 608511 h 686706"/>
                    <a:gd name="connsiteX13" fmla="*/ 503925 w 642939"/>
                    <a:gd name="connsiteY13" fmla="*/ 643464 h 686706"/>
                    <a:gd name="connsiteX14" fmla="*/ 419735 w 642939"/>
                    <a:gd name="connsiteY14" fmla="*/ 686706 h 686706"/>
                    <a:gd name="connsiteX15" fmla="*/ 373390 w 642939"/>
                    <a:gd name="connsiteY15" fmla="*/ 675104 h 686706"/>
                    <a:gd name="connsiteX16" fmla="*/ 348471 w 642939"/>
                    <a:gd name="connsiteY16" fmla="*/ 654271 h 686706"/>
                    <a:gd name="connsiteX17" fmla="*/ 330682 w 642939"/>
                    <a:gd name="connsiteY17" fmla="*/ 664876 h 686706"/>
                    <a:gd name="connsiteX18" fmla="*/ 295276 w 642939"/>
                    <a:gd name="connsiteY18" fmla="*/ 671513 h 686706"/>
                    <a:gd name="connsiteX19" fmla="*/ 211086 w 642939"/>
                    <a:gd name="connsiteY19" fmla="*/ 628271 h 686706"/>
                    <a:gd name="connsiteX20" fmla="*/ 210250 w 642939"/>
                    <a:gd name="connsiteY20" fmla="*/ 626734 h 686706"/>
                    <a:gd name="connsiteX21" fmla="*/ 200026 w 642939"/>
                    <a:gd name="connsiteY21" fmla="*/ 628650 h 686706"/>
                    <a:gd name="connsiteX22" fmla="*/ 115836 w 642939"/>
                    <a:gd name="connsiteY22" fmla="*/ 585408 h 686706"/>
                    <a:gd name="connsiteX23" fmla="*/ 94584 w 642939"/>
                    <a:gd name="connsiteY23" fmla="*/ 546322 h 686706"/>
                    <a:gd name="connsiteX24" fmla="*/ 72718 w 642939"/>
                    <a:gd name="connsiteY24" fmla="*/ 540848 h 686706"/>
                    <a:gd name="connsiteX25" fmla="*/ 0 w 642939"/>
                    <a:gd name="connsiteY25" fmla="*/ 404812 h 686706"/>
                    <a:gd name="connsiteX26" fmla="*/ 9356 w 642939"/>
                    <a:gd name="connsiteY26" fmla="*/ 347345 h 686706"/>
                    <a:gd name="connsiteX27" fmla="*/ 27602 w 642939"/>
                    <a:gd name="connsiteY27" fmla="*/ 313789 h 686706"/>
                    <a:gd name="connsiteX28" fmla="*/ 23812 w 642939"/>
                    <a:gd name="connsiteY28" fmla="*/ 290512 h 686706"/>
                    <a:gd name="connsiteX29" fmla="*/ 58685 w 642939"/>
                    <a:gd name="connsiteY29" fmla="*/ 186116 h 686706"/>
                    <a:gd name="connsiteX30" fmla="*/ 88972 w 642939"/>
                    <a:gd name="connsiteY30" fmla="*/ 160795 h 686706"/>
                    <a:gd name="connsiteX31" fmla="*/ 96533 w 642939"/>
                    <a:gd name="connsiteY31" fmla="*/ 141291 h 686706"/>
                    <a:gd name="connsiteX32" fmla="*/ 148917 w 642939"/>
                    <a:gd name="connsiteY32" fmla="*/ 87801 h 686706"/>
                    <a:gd name="connsiteX33" fmla="*/ 171746 w 642939"/>
                    <a:gd name="connsiteY33" fmla="*/ 82086 h 686706"/>
                    <a:gd name="connsiteX34" fmla="*/ 182509 w 642939"/>
                    <a:gd name="connsiteY34" fmla="*/ 62291 h 686706"/>
                    <a:gd name="connsiteX35" fmla="*/ 266699 w 642939"/>
                    <a:gd name="connsiteY35" fmla="*/ 19049 h 686706"/>
                    <a:gd name="connsiteX36" fmla="*/ 313044 w 642939"/>
                    <a:gd name="connsiteY36" fmla="*/ 30651 h 686706"/>
                    <a:gd name="connsiteX37" fmla="*/ 319602 w 642939"/>
                    <a:gd name="connsiteY37" fmla="*/ 36133 h 686706"/>
                    <a:gd name="connsiteX38" fmla="*/ 348944 w 642939"/>
                    <a:gd name="connsiteY38" fmla="*/ 11602 h 686706"/>
                    <a:gd name="connsiteX39" fmla="*/ 395289 w 642939"/>
                    <a:gd name="connsiteY39" fmla="*/ 0 h 68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2939" h="686706">
                      <a:moveTo>
                        <a:pt x="395289" y="0"/>
                      </a:moveTo>
                      <a:cubicBezTo>
                        <a:pt x="428168" y="0"/>
                        <a:pt x="457933" y="16525"/>
                        <a:pt x="479479" y="43242"/>
                      </a:cubicBezTo>
                      <a:lnTo>
                        <a:pt x="490988" y="64409"/>
                      </a:lnTo>
                      <a:lnTo>
                        <a:pt x="527359" y="73514"/>
                      </a:lnTo>
                      <a:cubicBezTo>
                        <a:pt x="570092" y="95927"/>
                        <a:pt x="600077" y="148396"/>
                        <a:pt x="600077" y="209550"/>
                      </a:cubicBezTo>
                      <a:lnTo>
                        <a:pt x="596202" y="233349"/>
                      </a:lnTo>
                      <a:lnTo>
                        <a:pt x="608066" y="243267"/>
                      </a:lnTo>
                      <a:cubicBezTo>
                        <a:pt x="629613" y="269985"/>
                        <a:pt x="642939" y="306894"/>
                        <a:pt x="642939" y="347663"/>
                      </a:cubicBezTo>
                      <a:cubicBezTo>
                        <a:pt x="642939" y="368048"/>
                        <a:pt x="639607" y="387467"/>
                        <a:pt x="633583" y="405130"/>
                      </a:cubicBezTo>
                      <a:lnTo>
                        <a:pt x="611450" y="445837"/>
                      </a:lnTo>
                      <a:lnTo>
                        <a:pt x="614998" y="467631"/>
                      </a:lnTo>
                      <a:cubicBezTo>
                        <a:pt x="614998" y="528785"/>
                        <a:pt x="585013" y="581254"/>
                        <a:pt x="542280" y="603667"/>
                      </a:cubicBezTo>
                      <a:lnTo>
                        <a:pt x="522930" y="608511"/>
                      </a:lnTo>
                      <a:lnTo>
                        <a:pt x="503925" y="643464"/>
                      </a:lnTo>
                      <a:cubicBezTo>
                        <a:pt x="482379" y="670181"/>
                        <a:pt x="452614" y="686706"/>
                        <a:pt x="419735" y="686706"/>
                      </a:cubicBezTo>
                      <a:cubicBezTo>
                        <a:pt x="403296" y="686706"/>
                        <a:pt x="387635" y="682575"/>
                        <a:pt x="373390" y="675104"/>
                      </a:cubicBezTo>
                      <a:lnTo>
                        <a:pt x="348471" y="654271"/>
                      </a:lnTo>
                      <a:lnTo>
                        <a:pt x="330682" y="664876"/>
                      </a:lnTo>
                      <a:cubicBezTo>
                        <a:pt x="319497" y="669189"/>
                        <a:pt x="307606" y="671513"/>
                        <a:pt x="295276" y="671513"/>
                      </a:cubicBezTo>
                      <a:cubicBezTo>
                        <a:pt x="262398" y="671513"/>
                        <a:pt x="232632" y="654988"/>
                        <a:pt x="211086" y="628271"/>
                      </a:cubicBezTo>
                      <a:lnTo>
                        <a:pt x="210250" y="626734"/>
                      </a:lnTo>
                      <a:lnTo>
                        <a:pt x="200026" y="628650"/>
                      </a:lnTo>
                      <a:cubicBezTo>
                        <a:pt x="167147" y="628650"/>
                        <a:pt x="137382" y="612125"/>
                        <a:pt x="115836" y="585408"/>
                      </a:cubicBezTo>
                      <a:lnTo>
                        <a:pt x="94584" y="546322"/>
                      </a:lnTo>
                      <a:lnTo>
                        <a:pt x="72718" y="540848"/>
                      </a:lnTo>
                      <a:cubicBezTo>
                        <a:pt x="29985" y="518435"/>
                        <a:pt x="0" y="465966"/>
                        <a:pt x="0" y="404812"/>
                      </a:cubicBezTo>
                      <a:cubicBezTo>
                        <a:pt x="0" y="384428"/>
                        <a:pt x="3332" y="365008"/>
                        <a:pt x="9356" y="347345"/>
                      </a:cubicBezTo>
                      <a:lnTo>
                        <a:pt x="27602" y="313789"/>
                      </a:lnTo>
                      <a:lnTo>
                        <a:pt x="23812" y="290512"/>
                      </a:lnTo>
                      <a:cubicBezTo>
                        <a:pt x="23812" y="249743"/>
                        <a:pt x="37138" y="212834"/>
                        <a:pt x="58685" y="186116"/>
                      </a:cubicBezTo>
                      <a:lnTo>
                        <a:pt x="88972" y="160795"/>
                      </a:lnTo>
                      <a:lnTo>
                        <a:pt x="96533" y="141291"/>
                      </a:lnTo>
                      <a:cubicBezTo>
                        <a:pt x="109371" y="117728"/>
                        <a:pt x="127550" y="99008"/>
                        <a:pt x="148917" y="87801"/>
                      </a:cubicBezTo>
                      <a:lnTo>
                        <a:pt x="171746" y="82086"/>
                      </a:lnTo>
                      <a:lnTo>
                        <a:pt x="182509" y="62291"/>
                      </a:lnTo>
                      <a:cubicBezTo>
                        <a:pt x="204055" y="35574"/>
                        <a:pt x="233821" y="19049"/>
                        <a:pt x="266699" y="19049"/>
                      </a:cubicBezTo>
                      <a:cubicBezTo>
                        <a:pt x="283138" y="19049"/>
                        <a:pt x="298799" y="23180"/>
                        <a:pt x="313044" y="30651"/>
                      </a:cubicBezTo>
                      <a:lnTo>
                        <a:pt x="319602" y="36133"/>
                      </a:lnTo>
                      <a:lnTo>
                        <a:pt x="348944" y="11602"/>
                      </a:lnTo>
                      <a:cubicBezTo>
                        <a:pt x="363189" y="4131"/>
                        <a:pt x="378850" y="0"/>
                        <a:pt x="3952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5B325997-7B5C-4438-BC0C-1E2FE6929378}"/>
              </a:ext>
            </a:extLst>
          </p:cNvPr>
          <p:cNvGrpSpPr/>
          <p:nvPr/>
        </p:nvGrpSpPr>
        <p:grpSpPr>
          <a:xfrm>
            <a:off x="6727572" y="1265627"/>
            <a:ext cx="2375504" cy="1927343"/>
            <a:chOff x="1423891" y="3396535"/>
            <a:chExt cx="2375504" cy="1927343"/>
          </a:xfrm>
        </p:grpSpPr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F6081FB5-D7C2-40AC-9EEC-4BB27ACE1BA2}"/>
                </a:ext>
              </a:extLst>
            </p:cNvPr>
            <p:cNvSpPr/>
            <p:nvPr/>
          </p:nvSpPr>
          <p:spPr>
            <a:xfrm>
              <a:off x="1423891" y="3396535"/>
              <a:ext cx="2375504" cy="1927343"/>
            </a:xfrm>
            <a:prstGeom prst="ellipse">
              <a:avLst/>
            </a:prstGeom>
            <a:gradFill flip="none" rotWithShape="1">
              <a:gsLst>
                <a:gs pos="7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E1781494-81D1-45DD-B607-33F070777200}"/>
                </a:ext>
              </a:extLst>
            </p:cNvPr>
            <p:cNvGrpSpPr/>
            <p:nvPr/>
          </p:nvGrpSpPr>
          <p:grpSpPr>
            <a:xfrm>
              <a:off x="1639688" y="3671744"/>
              <a:ext cx="1919790" cy="1376923"/>
              <a:chOff x="5774653" y="1480033"/>
              <a:chExt cx="2748453" cy="1495242"/>
            </a:xfrm>
            <a:solidFill>
              <a:srgbClr val="FFC000"/>
            </a:solidFill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52D739D4-918E-41E7-8BAB-F59E41962E03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207" name="円: 塗りつぶしなし 206">
                  <a:extLst>
                    <a:ext uri="{FF2B5EF4-FFF2-40B4-BE49-F238E27FC236}">
                      <a16:creationId xmlns:a16="http://schemas.microsoft.com/office/drawing/2014/main" id="{00CB3A22-4F15-4E9F-BCA4-D360F72FB842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円: 塗りつぶしなし 207">
                  <a:extLst>
                    <a:ext uri="{FF2B5EF4-FFF2-40B4-BE49-F238E27FC236}">
                      <a16:creationId xmlns:a16="http://schemas.microsoft.com/office/drawing/2014/main" id="{8E413CF5-8F51-4C51-874B-F1649D4FBEDF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円: 塗りつぶしなし 208">
                  <a:extLst>
                    <a:ext uri="{FF2B5EF4-FFF2-40B4-BE49-F238E27FC236}">
                      <a16:creationId xmlns:a16="http://schemas.microsoft.com/office/drawing/2014/main" id="{269DA9A4-A902-49CC-9C56-31C71D07B1D6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円: 塗りつぶしなし 209">
                  <a:extLst>
                    <a:ext uri="{FF2B5EF4-FFF2-40B4-BE49-F238E27FC236}">
                      <a16:creationId xmlns:a16="http://schemas.microsoft.com/office/drawing/2014/main" id="{2854ECFE-681D-4B44-BA6E-77EC0334CC4F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円: 塗りつぶしなし 210">
                  <a:extLst>
                    <a:ext uri="{FF2B5EF4-FFF2-40B4-BE49-F238E27FC236}">
                      <a16:creationId xmlns:a16="http://schemas.microsoft.com/office/drawing/2014/main" id="{9925B67A-9AAF-44DE-A96B-F8AA755FA1A4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円: 塗りつぶしなし 211">
                  <a:extLst>
                    <a:ext uri="{FF2B5EF4-FFF2-40B4-BE49-F238E27FC236}">
                      <a16:creationId xmlns:a16="http://schemas.microsoft.com/office/drawing/2014/main" id="{032633D3-1EDE-45CD-8FCD-617EAE2C0733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: 塗りつぶしなし 212">
                  <a:extLst>
                    <a:ext uri="{FF2B5EF4-FFF2-40B4-BE49-F238E27FC236}">
                      <a16:creationId xmlns:a16="http://schemas.microsoft.com/office/drawing/2014/main" id="{16B67C82-7D1E-41DD-8071-179BA7C060F5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: 塗りつぶしなし 213">
                  <a:extLst>
                    <a:ext uri="{FF2B5EF4-FFF2-40B4-BE49-F238E27FC236}">
                      <a16:creationId xmlns:a16="http://schemas.microsoft.com/office/drawing/2014/main" id="{1EBBEC29-9D24-4504-A866-FD30BB98D6E7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円: 塗りつぶしなし 214">
                  <a:extLst>
                    <a:ext uri="{FF2B5EF4-FFF2-40B4-BE49-F238E27FC236}">
                      <a16:creationId xmlns:a16="http://schemas.microsoft.com/office/drawing/2014/main" id="{FB88A8B9-7B46-455F-AD54-45C542166596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円: 塗りつぶしなし 215">
                  <a:extLst>
                    <a:ext uri="{FF2B5EF4-FFF2-40B4-BE49-F238E27FC236}">
                      <a16:creationId xmlns:a16="http://schemas.microsoft.com/office/drawing/2014/main" id="{FED86B4B-012C-43A7-A489-645D94B30FC3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円: 塗りつぶしなし 216">
                  <a:extLst>
                    <a:ext uri="{FF2B5EF4-FFF2-40B4-BE49-F238E27FC236}">
                      <a16:creationId xmlns:a16="http://schemas.microsoft.com/office/drawing/2014/main" id="{D0310D4D-A40A-43C9-AB7A-29248CE88525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円: 塗りつぶしなし 217">
                  <a:extLst>
                    <a:ext uri="{FF2B5EF4-FFF2-40B4-BE49-F238E27FC236}">
                      <a16:creationId xmlns:a16="http://schemas.microsoft.com/office/drawing/2014/main" id="{640F1EDF-D07E-4E05-8567-7575009FA72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円: 塗りつぶしなし 218">
                  <a:extLst>
                    <a:ext uri="{FF2B5EF4-FFF2-40B4-BE49-F238E27FC236}">
                      <a16:creationId xmlns:a16="http://schemas.microsoft.com/office/drawing/2014/main" id="{567E6FC9-29FF-4A04-A59C-7354644B39F2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円: 塗りつぶしなし 219">
                  <a:extLst>
                    <a:ext uri="{FF2B5EF4-FFF2-40B4-BE49-F238E27FC236}">
                      <a16:creationId xmlns:a16="http://schemas.microsoft.com/office/drawing/2014/main" id="{13B23000-98DA-4148-B1E2-D54213F478E3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73F83011-74F9-4F05-B818-5EECD889E450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A4CDFD41-0E32-49E1-B943-55374B302CB6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: 塗りつぶしなし 222">
                  <a:extLst>
                    <a:ext uri="{FF2B5EF4-FFF2-40B4-BE49-F238E27FC236}">
                      <a16:creationId xmlns:a16="http://schemas.microsoft.com/office/drawing/2014/main" id="{CBE0E5DE-BA7F-45D1-B999-A9DD21FA6EE2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円: 塗りつぶしなし 223">
                  <a:extLst>
                    <a:ext uri="{FF2B5EF4-FFF2-40B4-BE49-F238E27FC236}">
                      <a16:creationId xmlns:a16="http://schemas.microsoft.com/office/drawing/2014/main" id="{9D47E7BA-1DA0-412E-A285-9BACF6F3BBFD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247DEB67-37AD-4FF2-9C99-9C97706DE64D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B70A1818-920D-4242-AA0A-C81C167187CB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5912907-C5BD-438D-B9D7-4C2D9415926E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187" name="円: 塗りつぶしなし 186">
                  <a:extLst>
                    <a:ext uri="{FF2B5EF4-FFF2-40B4-BE49-F238E27FC236}">
                      <a16:creationId xmlns:a16="http://schemas.microsoft.com/office/drawing/2014/main" id="{5F667074-6638-4AA2-A979-69B335D883BF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円: 塗りつぶしなし 187">
                  <a:extLst>
                    <a:ext uri="{FF2B5EF4-FFF2-40B4-BE49-F238E27FC236}">
                      <a16:creationId xmlns:a16="http://schemas.microsoft.com/office/drawing/2014/main" id="{00118F4A-25F4-43D9-9504-5AC58C3B4F02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円: 塗りつぶしなし 188">
                  <a:extLst>
                    <a:ext uri="{FF2B5EF4-FFF2-40B4-BE49-F238E27FC236}">
                      <a16:creationId xmlns:a16="http://schemas.microsoft.com/office/drawing/2014/main" id="{1CB75D2C-56DE-4070-B8D0-149EC4DB7101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円: 塗りつぶしなし 189">
                  <a:extLst>
                    <a:ext uri="{FF2B5EF4-FFF2-40B4-BE49-F238E27FC236}">
                      <a16:creationId xmlns:a16="http://schemas.microsoft.com/office/drawing/2014/main" id="{697934FF-8817-43FF-9DD8-6879BBBFC7D9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円: 塗りつぶしなし 190">
                  <a:extLst>
                    <a:ext uri="{FF2B5EF4-FFF2-40B4-BE49-F238E27FC236}">
                      <a16:creationId xmlns:a16="http://schemas.microsoft.com/office/drawing/2014/main" id="{5A1D11AA-E067-4010-BD29-957D0FCE74BC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円: 塗りつぶしなし 191">
                  <a:extLst>
                    <a:ext uri="{FF2B5EF4-FFF2-40B4-BE49-F238E27FC236}">
                      <a16:creationId xmlns:a16="http://schemas.microsoft.com/office/drawing/2014/main" id="{648F45AB-2B45-469C-9AC3-9D62957D91B9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円: 塗りつぶしなし 192">
                  <a:extLst>
                    <a:ext uri="{FF2B5EF4-FFF2-40B4-BE49-F238E27FC236}">
                      <a16:creationId xmlns:a16="http://schemas.microsoft.com/office/drawing/2014/main" id="{02FCC971-57F7-464B-BFC7-6BAED5C6132C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円: 塗りつぶしなし 193">
                  <a:extLst>
                    <a:ext uri="{FF2B5EF4-FFF2-40B4-BE49-F238E27FC236}">
                      <a16:creationId xmlns:a16="http://schemas.microsoft.com/office/drawing/2014/main" id="{0F01B490-9143-4A6C-BCBA-CF452664E8DC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円: 塗りつぶしなし 194">
                  <a:extLst>
                    <a:ext uri="{FF2B5EF4-FFF2-40B4-BE49-F238E27FC236}">
                      <a16:creationId xmlns:a16="http://schemas.microsoft.com/office/drawing/2014/main" id="{E89E2146-8474-4E39-9CD7-005DB85A9D0D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円: 塗りつぶしなし 195">
                  <a:extLst>
                    <a:ext uri="{FF2B5EF4-FFF2-40B4-BE49-F238E27FC236}">
                      <a16:creationId xmlns:a16="http://schemas.microsoft.com/office/drawing/2014/main" id="{66FD046B-10A1-4034-A3D4-28146CCBA0FA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B582D7E3-182D-489E-B358-046CC1FE9181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円: 塗りつぶしなし 197">
                  <a:extLst>
                    <a:ext uri="{FF2B5EF4-FFF2-40B4-BE49-F238E27FC236}">
                      <a16:creationId xmlns:a16="http://schemas.microsoft.com/office/drawing/2014/main" id="{6A4D7409-83CC-4CD1-A0EB-AA326E315C8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円: 塗りつぶしなし 198">
                  <a:extLst>
                    <a:ext uri="{FF2B5EF4-FFF2-40B4-BE49-F238E27FC236}">
                      <a16:creationId xmlns:a16="http://schemas.microsoft.com/office/drawing/2014/main" id="{B480F648-08F6-4622-9FE2-A276E0514F3D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円: 塗りつぶしなし 199">
                  <a:extLst>
                    <a:ext uri="{FF2B5EF4-FFF2-40B4-BE49-F238E27FC236}">
                      <a16:creationId xmlns:a16="http://schemas.microsoft.com/office/drawing/2014/main" id="{1BD58126-DB3A-4957-8BB2-CFE5CEEFE761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円: 塗りつぶしなし 200">
                  <a:extLst>
                    <a:ext uri="{FF2B5EF4-FFF2-40B4-BE49-F238E27FC236}">
                      <a16:creationId xmlns:a16="http://schemas.microsoft.com/office/drawing/2014/main" id="{FF7121FD-0877-4663-B4B2-E07D7D60FFB9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円: 塗りつぶしなし 201">
                  <a:extLst>
                    <a:ext uri="{FF2B5EF4-FFF2-40B4-BE49-F238E27FC236}">
                      <a16:creationId xmlns:a16="http://schemas.microsoft.com/office/drawing/2014/main" id="{B2F3AFE7-F2B5-41C2-BEED-9DD0FE527E5E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円: 塗りつぶしなし 202">
                  <a:extLst>
                    <a:ext uri="{FF2B5EF4-FFF2-40B4-BE49-F238E27FC236}">
                      <a16:creationId xmlns:a16="http://schemas.microsoft.com/office/drawing/2014/main" id="{EDE522FC-85F8-492B-BC52-49CE6BA39D30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円: 塗りつぶしなし 203">
                  <a:extLst>
                    <a:ext uri="{FF2B5EF4-FFF2-40B4-BE49-F238E27FC236}">
                      <a16:creationId xmlns:a16="http://schemas.microsoft.com/office/drawing/2014/main" id="{6B36B355-0F46-43EC-BF59-0567EE1F77E2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円: 塗りつぶしなし 204">
                  <a:extLst>
                    <a:ext uri="{FF2B5EF4-FFF2-40B4-BE49-F238E27FC236}">
                      <a16:creationId xmlns:a16="http://schemas.microsoft.com/office/drawing/2014/main" id="{87588914-3EAC-425F-BA99-EA819A9D7892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円: 塗りつぶしなし 205">
                  <a:extLst>
                    <a:ext uri="{FF2B5EF4-FFF2-40B4-BE49-F238E27FC236}">
                      <a16:creationId xmlns:a16="http://schemas.microsoft.com/office/drawing/2014/main" id="{8A1A42C7-5743-4A58-8A34-FD6EF74E76E3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81FC9D94-9062-40C6-8661-82858641C7E6}"/>
                </a:ext>
              </a:extLst>
            </p:cNvPr>
            <p:cNvSpPr/>
            <p:nvPr/>
          </p:nvSpPr>
          <p:spPr>
            <a:xfrm>
              <a:off x="1672830" y="4090987"/>
              <a:ext cx="384570" cy="178911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EA581F6B-1F42-4FE9-86C4-2E72C00E5ED9}"/>
                </a:ext>
              </a:extLst>
            </p:cNvPr>
            <p:cNvSpPr/>
            <p:nvPr/>
          </p:nvSpPr>
          <p:spPr>
            <a:xfrm rot="935568">
              <a:off x="3177124" y="432374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09B9622-4C2F-46ED-B4EE-320DAB12BF7E}"/>
                </a:ext>
              </a:extLst>
            </p:cNvPr>
            <p:cNvSpPr/>
            <p:nvPr/>
          </p:nvSpPr>
          <p:spPr>
            <a:xfrm>
              <a:off x="1734087" y="4538061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A92AADC6-1FFE-4A8E-B1EF-202D8BE57AB0}"/>
                </a:ext>
              </a:extLst>
            </p:cNvPr>
            <p:cNvSpPr/>
            <p:nvPr/>
          </p:nvSpPr>
          <p:spPr>
            <a:xfrm rot="1063370">
              <a:off x="2950256" y="4431419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A6DE1D12-4968-441E-99F2-A18773CB1476}"/>
                </a:ext>
              </a:extLst>
            </p:cNvPr>
            <p:cNvSpPr/>
            <p:nvPr/>
          </p:nvSpPr>
          <p:spPr>
            <a:xfrm rot="1063370">
              <a:off x="1950131" y="4388556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41923B2-3C94-48DA-9886-9B3A2031934D}"/>
                </a:ext>
              </a:extLst>
            </p:cNvPr>
            <p:cNvSpPr/>
            <p:nvPr/>
          </p:nvSpPr>
          <p:spPr>
            <a:xfrm rot="20172931">
              <a:off x="2135461" y="4750521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D7C1029-970D-403F-AD1A-81FDA1BFBF61}"/>
                </a:ext>
              </a:extLst>
            </p:cNvPr>
            <p:cNvSpPr/>
            <p:nvPr/>
          </p:nvSpPr>
          <p:spPr>
            <a:xfrm rot="1063370">
              <a:off x="1826306" y="3907544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DA652C7B-18FC-48C5-A9B2-5F7D56F6AC0E}"/>
                </a:ext>
              </a:extLst>
            </p:cNvPr>
            <p:cNvGrpSpPr/>
            <p:nvPr/>
          </p:nvGrpSpPr>
          <p:grpSpPr>
            <a:xfrm>
              <a:off x="2148825" y="3505581"/>
              <a:ext cx="1219710" cy="854651"/>
              <a:chOff x="2148825" y="3505581"/>
              <a:chExt cx="1219710" cy="854651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466CF4BE-770E-48E2-ADF3-E5ED1085CC21}"/>
                  </a:ext>
                </a:extLst>
              </p:cNvPr>
              <p:cNvSpPr/>
              <p:nvPr/>
            </p:nvSpPr>
            <p:spPr>
              <a:xfrm>
                <a:off x="2153266" y="3548873"/>
                <a:ext cx="1215269" cy="811359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3D0E10D3-85A9-4E26-87F0-39B4DB481AA8}"/>
                  </a:ext>
                </a:extLst>
              </p:cNvPr>
              <p:cNvGrpSpPr/>
              <p:nvPr/>
            </p:nvGrpSpPr>
            <p:grpSpPr>
              <a:xfrm>
                <a:off x="2148825" y="3505581"/>
                <a:ext cx="1215269" cy="811359"/>
                <a:chOff x="2258505" y="3614738"/>
                <a:chExt cx="1215269" cy="811359"/>
              </a:xfrm>
            </p:grpSpPr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641B6B22-7CE2-421B-842A-3B8356EF5383}"/>
                    </a:ext>
                  </a:extLst>
                </p:cNvPr>
                <p:cNvSpPr/>
                <p:nvPr/>
              </p:nvSpPr>
              <p:spPr>
                <a:xfrm>
                  <a:off x="2258505" y="3614738"/>
                  <a:ext cx="1215269" cy="8113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539AC295-16EB-48C1-97F2-230DE28545D2}"/>
                    </a:ext>
                  </a:extLst>
                </p:cNvPr>
                <p:cNvSpPr/>
                <p:nvPr/>
              </p:nvSpPr>
              <p:spPr>
                <a:xfrm>
                  <a:off x="2561894" y="3773224"/>
                  <a:ext cx="544762" cy="38545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4AB6F95F-33A3-42FB-83AC-846334348A6E}"/>
                    </a:ext>
                  </a:extLst>
                </p:cNvPr>
                <p:cNvSpPr/>
                <p:nvPr/>
              </p:nvSpPr>
              <p:spPr>
                <a:xfrm>
                  <a:off x="2782120" y="3796571"/>
                  <a:ext cx="136460" cy="9655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7" name="楕円 10">
              <a:extLst>
                <a:ext uri="{FF2B5EF4-FFF2-40B4-BE49-F238E27FC236}">
                  <a16:creationId xmlns:a16="http://schemas.microsoft.com/office/drawing/2014/main" id="{B4F015CF-796B-45C8-9B5F-CECEA06EF200}"/>
                </a:ext>
              </a:extLst>
            </p:cNvPr>
            <p:cNvSpPr/>
            <p:nvPr/>
          </p:nvSpPr>
          <p:spPr>
            <a:xfrm rot="21179797">
              <a:off x="1708041" y="437400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0">
              <a:extLst>
                <a:ext uri="{FF2B5EF4-FFF2-40B4-BE49-F238E27FC236}">
                  <a16:creationId xmlns:a16="http://schemas.microsoft.com/office/drawing/2014/main" id="{21204085-1B85-4BF7-8A45-A980C0F6B900}"/>
                </a:ext>
              </a:extLst>
            </p:cNvPr>
            <p:cNvSpPr/>
            <p:nvPr/>
          </p:nvSpPr>
          <p:spPr>
            <a:xfrm rot="21179797">
              <a:off x="3134678" y="451182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0">
              <a:extLst>
                <a:ext uri="{FF2B5EF4-FFF2-40B4-BE49-F238E27FC236}">
                  <a16:creationId xmlns:a16="http://schemas.microsoft.com/office/drawing/2014/main" id="{18FDA25E-AFC4-4384-A32A-FFFD4905F387}"/>
                </a:ext>
              </a:extLst>
            </p:cNvPr>
            <p:cNvSpPr/>
            <p:nvPr/>
          </p:nvSpPr>
          <p:spPr>
            <a:xfrm rot="21179797">
              <a:off x="2433638" y="478614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pptxf79_秋田県をイメージするイラスト</dc:title>
  <dc:subject>pptxf79_秋田県をイメージするイラスト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2020-12-20T12:44:44Z</dcterms:modified>
  <cp:category/>
  <cp:version>1</cp:version>
</cp:coreProperties>
</file>